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8" r:id="rId3"/>
    <p:sldId id="269" r:id="rId4"/>
    <p:sldId id="257" r:id="rId5"/>
    <p:sldId id="258" r:id="rId6"/>
    <p:sldId id="259" r:id="rId7"/>
    <p:sldId id="271" r:id="rId8"/>
    <p:sldId id="260" r:id="rId9"/>
    <p:sldId id="265" r:id="rId10"/>
    <p:sldId id="266" r:id="rId11"/>
    <p:sldId id="261" r:id="rId12"/>
    <p:sldId id="262" r:id="rId13"/>
    <p:sldId id="263" r:id="rId14"/>
    <p:sldId id="264" r:id="rId15"/>
    <p:sldId id="267" r:id="rId16"/>
    <p:sldId id="270" r:id="rId17"/>
  </p:sldIdLst>
  <p:sldSz cx="9144000" cy="6858000" type="screen4x3"/>
  <p:notesSz cx="7099300" cy="10234613"/>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defTabSz="990600">
              <a:defRPr sz="1300"/>
            </a:lvl1pPr>
          </a:lstStyle>
          <a:p>
            <a:endParaRPr lang="it-IT" altLang="it-IT"/>
          </a:p>
        </p:txBody>
      </p:sp>
      <p:sp>
        <p:nvSpPr>
          <p:cNvPr id="15363" name="Rectangle 3"/>
          <p:cNvSpPr>
            <a:spLocks noGrp="1" noChangeArrowheads="1"/>
          </p:cNvSpPr>
          <p:nvPr>
            <p:ph type="dt" idx="1"/>
          </p:nvPr>
        </p:nvSpPr>
        <p:spPr bwMode="auto">
          <a:xfrm>
            <a:off x="4021138"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defTabSz="990600">
              <a:defRPr sz="1300"/>
            </a:lvl1pPr>
          </a:lstStyle>
          <a:p>
            <a:endParaRPr lang="it-IT" altLang="it-IT"/>
          </a:p>
        </p:txBody>
      </p:sp>
      <p:sp>
        <p:nvSpPr>
          <p:cNvPr id="15364" name="Rectangle 4"/>
          <p:cNvSpPr>
            <a:spLocks noRo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709613" y="4860925"/>
            <a:ext cx="5680075" cy="460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it-IT" altLang="it-IT" smtClean="0"/>
              <a:t>Click to edit Master text styles</a:t>
            </a:r>
          </a:p>
          <a:p>
            <a:pPr lvl="1"/>
            <a:r>
              <a:rPr lang="it-IT" altLang="it-IT" smtClean="0"/>
              <a:t>Second level</a:t>
            </a:r>
          </a:p>
          <a:p>
            <a:pPr lvl="2"/>
            <a:r>
              <a:rPr lang="it-IT" altLang="it-IT" smtClean="0"/>
              <a:t>Third level</a:t>
            </a:r>
          </a:p>
          <a:p>
            <a:pPr lvl="3"/>
            <a:r>
              <a:rPr lang="it-IT" altLang="it-IT" smtClean="0"/>
              <a:t>Fourth level</a:t>
            </a:r>
          </a:p>
          <a:p>
            <a:pPr lvl="4"/>
            <a:r>
              <a:rPr lang="it-IT" altLang="it-IT" smtClean="0"/>
              <a:t>Fifth level</a:t>
            </a:r>
          </a:p>
        </p:txBody>
      </p:sp>
      <p:sp>
        <p:nvSpPr>
          <p:cNvPr id="15366" name="Rectangle 6"/>
          <p:cNvSpPr>
            <a:spLocks noGrp="1" noChangeArrowheads="1"/>
          </p:cNvSpPr>
          <p:nvPr>
            <p:ph type="ftr" sz="quarter" idx="4"/>
          </p:nvPr>
        </p:nvSpPr>
        <p:spPr bwMode="auto">
          <a:xfrm>
            <a:off x="0"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defTabSz="990600">
              <a:defRPr sz="1300"/>
            </a:lvl1pPr>
          </a:lstStyle>
          <a:p>
            <a:endParaRPr lang="it-IT" altLang="it-IT"/>
          </a:p>
        </p:txBody>
      </p:sp>
      <p:sp>
        <p:nvSpPr>
          <p:cNvPr id="15367" name="Rectangle 7"/>
          <p:cNvSpPr>
            <a:spLocks noGrp="1" noChangeArrowheads="1"/>
          </p:cNvSpPr>
          <p:nvPr>
            <p:ph type="sldNum" sz="quarter" idx="5"/>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defTabSz="990600">
              <a:defRPr sz="1300"/>
            </a:lvl1pPr>
          </a:lstStyle>
          <a:p>
            <a:fld id="{6B731EBF-3365-4C85-84E4-381A6EF3B53A}" type="slidenum">
              <a:rPr lang="it-IT" altLang="it-IT"/>
              <a:pPr/>
              <a:t>‹N›</a:t>
            </a:fld>
            <a:endParaRPr lang="it-IT" altLang="it-IT"/>
          </a:p>
        </p:txBody>
      </p:sp>
    </p:spTree>
    <p:extLst>
      <p:ext uri="{BB962C8B-B14F-4D97-AF65-F5344CB8AC3E}">
        <p14:creationId xmlns:p14="http://schemas.microsoft.com/office/powerpoint/2010/main" val="62671345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0ED835-75B2-425F-AF91-7BE0BDB435FA}" type="slidenum">
              <a:rPr lang="it-IT" altLang="it-IT"/>
              <a:pPr/>
              <a:t>1</a:t>
            </a:fld>
            <a:endParaRPr lang="it-IT" altLang="it-IT"/>
          </a:p>
        </p:txBody>
      </p:sp>
      <p:sp>
        <p:nvSpPr>
          <p:cNvPr id="18434" name="Rectangle 2"/>
          <p:cNvSpPr>
            <a:spLocks noRot="1" noChangeArrowheads="1" noTextEdit="1"/>
          </p:cNvSpPr>
          <p:nvPr>
            <p:ph type="sldImg"/>
          </p:nvPr>
        </p:nvSpPr>
        <p:spPr>
          <a:xfrm>
            <a:off x="992188" y="768350"/>
            <a:ext cx="5114925" cy="3836988"/>
          </a:xfrm>
          <a:ln/>
        </p:spPr>
      </p:sp>
      <p:sp>
        <p:nvSpPr>
          <p:cNvPr id="18435"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9936DA-5AFB-4F70-8C2A-81DB1D4D671C}" type="slidenum">
              <a:rPr lang="it-IT" altLang="it-IT"/>
              <a:pPr/>
              <a:t>10</a:t>
            </a:fld>
            <a:endParaRPr lang="it-IT" altLang="it-IT"/>
          </a:p>
        </p:txBody>
      </p:sp>
      <p:sp>
        <p:nvSpPr>
          <p:cNvPr id="25602" name="Rectangle 2"/>
          <p:cNvSpPr>
            <a:spLocks noRot="1" noChangeArrowheads="1" noTextEdit="1"/>
          </p:cNvSpPr>
          <p:nvPr>
            <p:ph type="sldImg"/>
          </p:nvPr>
        </p:nvSpPr>
        <p:spPr>
          <a:xfrm>
            <a:off x="992188" y="768350"/>
            <a:ext cx="5114925" cy="3836988"/>
          </a:xfrm>
          <a:ln/>
        </p:spPr>
      </p:sp>
      <p:sp>
        <p:nvSpPr>
          <p:cNvPr id="25603"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31A87F-84FA-45C3-9028-970CD6C16539}" type="slidenum">
              <a:rPr lang="it-IT" altLang="it-IT"/>
              <a:pPr/>
              <a:t>11</a:t>
            </a:fld>
            <a:endParaRPr lang="it-IT" altLang="it-IT"/>
          </a:p>
        </p:txBody>
      </p:sp>
      <p:sp>
        <p:nvSpPr>
          <p:cNvPr id="26626" name="Rectangle 2"/>
          <p:cNvSpPr>
            <a:spLocks noRot="1" noChangeArrowheads="1" noTextEdit="1"/>
          </p:cNvSpPr>
          <p:nvPr>
            <p:ph type="sldImg"/>
          </p:nvPr>
        </p:nvSpPr>
        <p:spPr>
          <a:xfrm>
            <a:off x="992188" y="768350"/>
            <a:ext cx="5114925" cy="3836988"/>
          </a:xfrm>
          <a:ln/>
        </p:spPr>
      </p:sp>
      <p:sp>
        <p:nvSpPr>
          <p:cNvPr id="26627"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9D0847-717E-4906-AAF4-C80DA94098FA}" type="slidenum">
              <a:rPr lang="it-IT" altLang="it-IT"/>
              <a:pPr/>
              <a:t>12</a:t>
            </a:fld>
            <a:endParaRPr lang="it-IT" altLang="it-IT"/>
          </a:p>
        </p:txBody>
      </p:sp>
      <p:sp>
        <p:nvSpPr>
          <p:cNvPr id="27650" name="Rectangle 2"/>
          <p:cNvSpPr>
            <a:spLocks noRot="1" noChangeArrowheads="1" noTextEdit="1"/>
          </p:cNvSpPr>
          <p:nvPr>
            <p:ph type="sldImg"/>
          </p:nvPr>
        </p:nvSpPr>
        <p:spPr>
          <a:xfrm>
            <a:off x="992188" y="768350"/>
            <a:ext cx="5114925" cy="3836988"/>
          </a:xfrm>
          <a:ln/>
        </p:spPr>
      </p:sp>
      <p:sp>
        <p:nvSpPr>
          <p:cNvPr id="27651"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EEC108-95C5-42FA-BBC3-9782ABC31ED3}" type="slidenum">
              <a:rPr lang="it-IT" altLang="it-IT"/>
              <a:pPr/>
              <a:t>13</a:t>
            </a:fld>
            <a:endParaRPr lang="it-IT" altLang="it-IT"/>
          </a:p>
        </p:txBody>
      </p:sp>
      <p:sp>
        <p:nvSpPr>
          <p:cNvPr id="28674" name="Rectangle 2"/>
          <p:cNvSpPr>
            <a:spLocks noRot="1" noChangeArrowheads="1" noTextEdit="1"/>
          </p:cNvSpPr>
          <p:nvPr>
            <p:ph type="sldImg"/>
          </p:nvPr>
        </p:nvSpPr>
        <p:spPr>
          <a:xfrm>
            <a:off x="992188" y="768350"/>
            <a:ext cx="5114925" cy="3836988"/>
          </a:xfrm>
          <a:ln/>
        </p:spPr>
      </p:sp>
      <p:sp>
        <p:nvSpPr>
          <p:cNvPr id="28675"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9F54A9-C958-4240-8812-88A104520947}" type="slidenum">
              <a:rPr lang="it-IT" altLang="it-IT"/>
              <a:pPr/>
              <a:t>14</a:t>
            </a:fld>
            <a:endParaRPr lang="it-IT" altLang="it-IT"/>
          </a:p>
        </p:txBody>
      </p:sp>
      <p:sp>
        <p:nvSpPr>
          <p:cNvPr id="29698" name="Rectangle 2"/>
          <p:cNvSpPr>
            <a:spLocks noRot="1" noChangeArrowheads="1" noTextEdit="1"/>
          </p:cNvSpPr>
          <p:nvPr>
            <p:ph type="sldImg"/>
          </p:nvPr>
        </p:nvSpPr>
        <p:spPr>
          <a:xfrm>
            <a:off x="992188" y="768350"/>
            <a:ext cx="5114925" cy="3836988"/>
          </a:xfrm>
          <a:ln/>
        </p:spPr>
      </p:sp>
      <p:sp>
        <p:nvSpPr>
          <p:cNvPr id="29699"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C1824A-2539-4960-8116-06CC88E46713}" type="slidenum">
              <a:rPr lang="it-IT" altLang="it-IT"/>
              <a:pPr/>
              <a:t>15</a:t>
            </a:fld>
            <a:endParaRPr lang="it-IT" altLang="it-IT"/>
          </a:p>
        </p:txBody>
      </p:sp>
      <p:sp>
        <p:nvSpPr>
          <p:cNvPr id="30722" name="Rectangle 2"/>
          <p:cNvSpPr>
            <a:spLocks noRot="1" noChangeArrowheads="1" noTextEdit="1"/>
          </p:cNvSpPr>
          <p:nvPr>
            <p:ph type="sldImg"/>
          </p:nvPr>
        </p:nvSpPr>
        <p:spPr>
          <a:xfrm>
            <a:off x="992188" y="768350"/>
            <a:ext cx="5114925" cy="3836988"/>
          </a:xfrm>
          <a:ln/>
        </p:spPr>
      </p:sp>
      <p:sp>
        <p:nvSpPr>
          <p:cNvPr id="30723"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F4E95E42-97FE-401C-83E4-B3145B850D35}" type="slidenum">
              <a:rPr lang="it-IT" altLang="it-IT"/>
              <a:pPr/>
              <a:t>16</a:t>
            </a:fld>
            <a:endParaRPr lang="it-IT" altLang="it-IT"/>
          </a:p>
        </p:txBody>
      </p:sp>
      <p:sp>
        <p:nvSpPr>
          <p:cNvPr id="32770" name="Rectangle 10"/>
          <p:cNvSpPr txBox="1">
            <a:spLocks noGrp="1" noChangeArrowheads="1"/>
          </p:cNvSpPr>
          <p:nvPr/>
        </p:nvSpPr>
        <p:spPr bwMode="auto">
          <a:xfrm>
            <a:off x="4017963" y="9720263"/>
            <a:ext cx="30734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b"/>
          <a:lstStyle>
            <a:lvl1pPr defTabSz="427038">
              <a:tabLst>
                <a:tab pos="0" algn="l"/>
                <a:tab pos="425450" algn="l"/>
                <a:tab pos="852488" algn="l"/>
                <a:tab pos="1277938" algn="l"/>
                <a:tab pos="1704975" algn="l"/>
                <a:tab pos="2132013" algn="l"/>
                <a:tab pos="2559050" algn="l"/>
                <a:tab pos="2984500" algn="l"/>
                <a:tab pos="3411538" algn="l"/>
                <a:tab pos="3838575" algn="l"/>
                <a:tab pos="4265613" algn="l"/>
                <a:tab pos="4691063" algn="l"/>
                <a:tab pos="5118100" algn="l"/>
                <a:tab pos="5545138" algn="l"/>
                <a:tab pos="5972175" algn="l"/>
                <a:tab pos="6399213" algn="l"/>
                <a:tab pos="6824663" algn="l"/>
                <a:tab pos="7251700" algn="l"/>
                <a:tab pos="7678738" algn="l"/>
                <a:tab pos="8105775" algn="l"/>
                <a:tab pos="8531225" algn="l"/>
              </a:tabLst>
              <a:defRPr>
                <a:solidFill>
                  <a:schemeClr val="tx1"/>
                </a:solidFill>
                <a:latin typeface="Arial" charset="0"/>
              </a:defRPr>
            </a:lvl1pPr>
            <a:lvl2pPr marL="742950" indent="-285750" defTabSz="427038">
              <a:tabLst>
                <a:tab pos="0" algn="l"/>
                <a:tab pos="425450" algn="l"/>
                <a:tab pos="852488" algn="l"/>
                <a:tab pos="1277938" algn="l"/>
                <a:tab pos="1704975" algn="l"/>
                <a:tab pos="2132013" algn="l"/>
                <a:tab pos="2559050" algn="l"/>
                <a:tab pos="2984500" algn="l"/>
                <a:tab pos="3411538" algn="l"/>
                <a:tab pos="3838575" algn="l"/>
                <a:tab pos="4265613" algn="l"/>
                <a:tab pos="4691063" algn="l"/>
                <a:tab pos="5118100" algn="l"/>
                <a:tab pos="5545138" algn="l"/>
                <a:tab pos="5972175" algn="l"/>
                <a:tab pos="6399213" algn="l"/>
                <a:tab pos="6824663" algn="l"/>
                <a:tab pos="7251700" algn="l"/>
                <a:tab pos="7678738" algn="l"/>
                <a:tab pos="8105775" algn="l"/>
                <a:tab pos="8531225" algn="l"/>
              </a:tabLst>
              <a:defRPr>
                <a:solidFill>
                  <a:schemeClr val="tx1"/>
                </a:solidFill>
                <a:latin typeface="Arial" charset="0"/>
              </a:defRPr>
            </a:lvl2pPr>
            <a:lvl3pPr marL="1143000" indent="-228600" defTabSz="427038">
              <a:tabLst>
                <a:tab pos="0" algn="l"/>
                <a:tab pos="425450" algn="l"/>
                <a:tab pos="852488" algn="l"/>
                <a:tab pos="1277938" algn="l"/>
                <a:tab pos="1704975" algn="l"/>
                <a:tab pos="2132013" algn="l"/>
                <a:tab pos="2559050" algn="l"/>
                <a:tab pos="2984500" algn="l"/>
                <a:tab pos="3411538" algn="l"/>
                <a:tab pos="3838575" algn="l"/>
                <a:tab pos="4265613" algn="l"/>
                <a:tab pos="4691063" algn="l"/>
                <a:tab pos="5118100" algn="l"/>
                <a:tab pos="5545138" algn="l"/>
                <a:tab pos="5972175" algn="l"/>
                <a:tab pos="6399213" algn="l"/>
                <a:tab pos="6824663" algn="l"/>
                <a:tab pos="7251700" algn="l"/>
                <a:tab pos="7678738" algn="l"/>
                <a:tab pos="8105775" algn="l"/>
                <a:tab pos="8531225" algn="l"/>
              </a:tabLst>
              <a:defRPr>
                <a:solidFill>
                  <a:schemeClr val="tx1"/>
                </a:solidFill>
                <a:latin typeface="Arial" charset="0"/>
              </a:defRPr>
            </a:lvl3pPr>
            <a:lvl4pPr marL="1600200" indent="-228600" defTabSz="427038">
              <a:tabLst>
                <a:tab pos="0" algn="l"/>
                <a:tab pos="425450" algn="l"/>
                <a:tab pos="852488" algn="l"/>
                <a:tab pos="1277938" algn="l"/>
                <a:tab pos="1704975" algn="l"/>
                <a:tab pos="2132013" algn="l"/>
                <a:tab pos="2559050" algn="l"/>
                <a:tab pos="2984500" algn="l"/>
                <a:tab pos="3411538" algn="l"/>
                <a:tab pos="3838575" algn="l"/>
                <a:tab pos="4265613" algn="l"/>
                <a:tab pos="4691063" algn="l"/>
                <a:tab pos="5118100" algn="l"/>
                <a:tab pos="5545138" algn="l"/>
                <a:tab pos="5972175" algn="l"/>
                <a:tab pos="6399213" algn="l"/>
                <a:tab pos="6824663" algn="l"/>
                <a:tab pos="7251700" algn="l"/>
                <a:tab pos="7678738" algn="l"/>
                <a:tab pos="8105775" algn="l"/>
                <a:tab pos="8531225" algn="l"/>
              </a:tabLst>
              <a:defRPr>
                <a:solidFill>
                  <a:schemeClr val="tx1"/>
                </a:solidFill>
                <a:latin typeface="Arial" charset="0"/>
              </a:defRPr>
            </a:lvl4pPr>
            <a:lvl5pPr marL="2057400" indent="-228600" defTabSz="427038">
              <a:tabLst>
                <a:tab pos="0" algn="l"/>
                <a:tab pos="425450" algn="l"/>
                <a:tab pos="852488" algn="l"/>
                <a:tab pos="1277938" algn="l"/>
                <a:tab pos="1704975" algn="l"/>
                <a:tab pos="2132013" algn="l"/>
                <a:tab pos="2559050" algn="l"/>
                <a:tab pos="2984500" algn="l"/>
                <a:tab pos="3411538" algn="l"/>
                <a:tab pos="3838575" algn="l"/>
                <a:tab pos="4265613" algn="l"/>
                <a:tab pos="4691063" algn="l"/>
                <a:tab pos="5118100" algn="l"/>
                <a:tab pos="5545138" algn="l"/>
                <a:tab pos="5972175" algn="l"/>
                <a:tab pos="6399213" algn="l"/>
                <a:tab pos="6824663" algn="l"/>
                <a:tab pos="7251700" algn="l"/>
                <a:tab pos="7678738" algn="l"/>
                <a:tab pos="8105775" algn="l"/>
                <a:tab pos="8531225" algn="l"/>
              </a:tabLst>
              <a:defRPr>
                <a:solidFill>
                  <a:schemeClr val="tx1"/>
                </a:solidFill>
                <a:latin typeface="Arial" charset="0"/>
              </a:defRPr>
            </a:lvl5pPr>
            <a:lvl6pPr marL="2514600" indent="-228600" defTabSz="427038" fontAlgn="base">
              <a:spcBef>
                <a:spcPct val="0"/>
              </a:spcBef>
              <a:spcAft>
                <a:spcPct val="0"/>
              </a:spcAft>
              <a:tabLst>
                <a:tab pos="0" algn="l"/>
                <a:tab pos="425450" algn="l"/>
                <a:tab pos="852488" algn="l"/>
                <a:tab pos="1277938" algn="l"/>
                <a:tab pos="1704975" algn="l"/>
                <a:tab pos="2132013" algn="l"/>
                <a:tab pos="2559050" algn="l"/>
                <a:tab pos="2984500" algn="l"/>
                <a:tab pos="3411538" algn="l"/>
                <a:tab pos="3838575" algn="l"/>
                <a:tab pos="4265613" algn="l"/>
                <a:tab pos="4691063" algn="l"/>
                <a:tab pos="5118100" algn="l"/>
                <a:tab pos="5545138" algn="l"/>
                <a:tab pos="5972175" algn="l"/>
                <a:tab pos="6399213" algn="l"/>
                <a:tab pos="6824663" algn="l"/>
                <a:tab pos="7251700" algn="l"/>
                <a:tab pos="7678738" algn="l"/>
                <a:tab pos="8105775" algn="l"/>
                <a:tab pos="8531225" algn="l"/>
              </a:tabLst>
              <a:defRPr>
                <a:solidFill>
                  <a:schemeClr val="tx1"/>
                </a:solidFill>
                <a:latin typeface="Arial" charset="0"/>
              </a:defRPr>
            </a:lvl6pPr>
            <a:lvl7pPr marL="2971800" indent="-228600" defTabSz="427038" fontAlgn="base">
              <a:spcBef>
                <a:spcPct val="0"/>
              </a:spcBef>
              <a:spcAft>
                <a:spcPct val="0"/>
              </a:spcAft>
              <a:tabLst>
                <a:tab pos="0" algn="l"/>
                <a:tab pos="425450" algn="l"/>
                <a:tab pos="852488" algn="l"/>
                <a:tab pos="1277938" algn="l"/>
                <a:tab pos="1704975" algn="l"/>
                <a:tab pos="2132013" algn="l"/>
                <a:tab pos="2559050" algn="l"/>
                <a:tab pos="2984500" algn="l"/>
                <a:tab pos="3411538" algn="l"/>
                <a:tab pos="3838575" algn="l"/>
                <a:tab pos="4265613" algn="l"/>
                <a:tab pos="4691063" algn="l"/>
                <a:tab pos="5118100" algn="l"/>
                <a:tab pos="5545138" algn="l"/>
                <a:tab pos="5972175" algn="l"/>
                <a:tab pos="6399213" algn="l"/>
                <a:tab pos="6824663" algn="l"/>
                <a:tab pos="7251700" algn="l"/>
                <a:tab pos="7678738" algn="l"/>
                <a:tab pos="8105775" algn="l"/>
                <a:tab pos="8531225" algn="l"/>
              </a:tabLst>
              <a:defRPr>
                <a:solidFill>
                  <a:schemeClr val="tx1"/>
                </a:solidFill>
                <a:latin typeface="Arial" charset="0"/>
              </a:defRPr>
            </a:lvl7pPr>
            <a:lvl8pPr marL="3429000" indent="-228600" defTabSz="427038" fontAlgn="base">
              <a:spcBef>
                <a:spcPct val="0"/>
              </a:spcBef>
              <a:spcAft>
                <a:spcPct val="0"/>
              </a:spcAft>
              <a:tabLst>
                <a:tab pos="0" algn="l"/>
                <a:tab pos="425450" algn="l"/>
                <a:tab pos="852488" algn="l"/>
                <a:tab pos="1277938" algn="l"/>
                <a:tab pos="1704975" algn="l"/>
                <a:tab pos="2132013" algn="l"/>
                <a:tab pos="2559050" algn="l"/>
                <a:tab pos="2984500" algn="l"/>
                <a:tab pos="3411538" algn="l"/>
                <a:tab pos="3838575" algn="l"/>
                <a:tab pos="4265613" algn="l"/>
                <a:tab pos="4691063" algn="l"/>
                <a:tab pos="5118100" algn="l"/>
                <a:tab pos="5545138" algn="l"/>
                <a:tab pos="5972175" algn="l"/>
                <a:tab pos="6399213" algn="l"/>
                <a:tab pos="6824663" algn="l"/>
                <a:tab pos="7251700" algn="l"/>
                <a:tab pos="7678738" algn="l"/>
                <a:tab pos="8105775" algn="l"/>
                <a:tab pos="8531225" algn="l"/>
              </a:tabLst>
              <a:defRPr>
                <a:solidFill>
                  <a:schemeClr val="tx1"/>
                </a:solidFill>
                <a:latin typeface="Arial" charset="0"/>
              </a:defRPr>
            </a:lvl8pPr>
            <a:lvl9pPr marL="3886200" indent="-228600" defTabSz="427038" fontAlgn="base">
              <a:spcBef>
                <a:spcPct val="0"/>
              </a:spcBef>
              <a:spcAft>
                <a:spcPct val="0"/>
              </a:spcAft>
              <a:tabLst>
                <a:tab pos="0" algn="l"/>
                <a:tab pos="425450" algn="l"/>
                <a:tab pos="852488" algn="l"/>
                <a:tab pos="1277938" algn="l"/>
                <a:tab pos="1704975" algn="l"/>
                <a:tab pos="2132013" algn="l"/>
                <a:tab pos="2559050" algn="l"/>
                <a:tab pos="2984500" algn="l"/>
                <a:tab pos="3411538" algn="l"/>
                <a:tab pos="3838575" algn="l"/>
                <a:tab pos="4265613" algn="l"/>
                <a:tab pos="4691063" algn="l"/>
                <a:tab pos="5118100" algn="l"/>
                <a:tab pos="5545138" algn="l"/>
                <a:tab pos="5972175" algn="l"/>
                <a:tab pos="6399213" algn="l"/>
                <a:tab pos="6824663" algn="l"/>
                <a:tab pos="7251700" algn="l"/>
                <a:tab pos="7678738" algn="l"/>
                <a:tab pos="8105775" algn="l"/>
                <a:tab pos="8531225" algn="l"/>
              </a:tabLst>
              <a:defRPr>
                <a:solidFill>
                  <a:schemeClr val="tx1"/>
                </a:solidFill>
                <a:latin typeface="Arial" charset="0"/>
              </a:defRPr>
            </a:lvl9pPr>
          </a:lstStyle>
          <a:p>
            <a:pPr algn="r" hangingPunct="0">
              <a:lnSpc>
                <a:spcPct val="93000"/>
              </a:lnSpc>
              <a:buSzPct val="100000"/>
            </a:pPr>
            <a:fld id="{917B8562-EE36-44D0-B3A4-098F0848B3E4}" type="slidenum">
              <a:rPr lang="it-IT" altLang="it-IT" sz="1300">
                <a:solidFill>
                  <a:srgbClr val="000000"/>
                </a:solidFill>
                <a:latin typeface="Times New Roman" pitchFamily="18" charset="0"/>
              </a:rPr>
              <a:pPr algn="r" hangingPunct="0">
                <a:lnSpc>
                  <a:spcPct val="93000"/>
                </a:lnSpc>
                <a:buSzPct val="100000"/>
              </a:pPr>
              <a:t>16</a:t>
            </a:fld>
            <a:endParaRPr lang="it-IT" altLang="it-IT" sz="1300">
              <a:solidFill>
                <a:srgbClr val="000000"/>
              </a:solidFill>
              <a:latin typeface="Times New Roman" pitchFamily="18" charset="0"/>
            </a:endParaRPr>
          </a:p>
        </p:txBody>
      </p:sp>
      <p:sp>
        <p:nvSpPr>
          <p:cNvPr id="32771" name="Rectangle 2"/>
          <p:cNvSpPr>
            <a:spLocks noGrp="1" noChangeArrowheads="1" noTextEdit="1"/>
          </p:cNvSpPr>
          <p:nvPr>
            <p:ph type="sldImg"/>
          </p:nvPr>
        </p:nvSpPr>
        <p:spPr>
          <a:xfrm>
            <a:off x="992188" y="777875"/>
            <a:ext cx="5105400" cy="3829050"/>
          </a:xfrm>
          <a:ln/>
        </p:spPr>
      </p:sp>
      <p:sp>
        <p:nvSpPr>
          <p:cNvPr id="32772" name="Rectangle 3"/>
          <p:cNvSpPr>
            <a:spLocks noGrp="1" noChangeArrowheads="1"/>
          </p:cNvSpPr>
          <p:nvPr>
            <p:ph type="body" idx="1"/>
          </p:nvPr>
        </p:nvSpPr>
        <p:spPr>
          <a:xfrm>
            <a:off x="709613" y="4860925"/>
            <a:ext cx="5672137" cy="4598988"/>
          </a:xfrm>
          <a:noFill/>
        </p:spPr>
        <p:txBody>
          <a:bodyPr lIns="0" tIns="0" rIns="0" bIns="0"/>
          <a:lstStyle/>
          <a:p>
            <a:pPr defTabSz="449263"/>
            <a:endParaRPr lang="it-IT" alt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EBEB42-B16A-43B7-A929-E9B5BB711AAA}" type="slidenum">
              <a:rPr lang="it-IT" altLang="it-IT"/>
              <a:pPr/>
              <a:t>2</a:t>
            </a:fld>
            <a:endParaRPr lang="it-IT" altLang="it-IT"/>
          </a:p>
        </p:txBody>
      </p:sp>
      <p:sp>
        <p:nvSpPr>
          <p:cNvPr id="16386" name="Rectangle 2"/>
          <p:cNvSpPr>
            <a:spLocks noGrp="1" noRot="1" noChangeAspect="1" noTextEdit="1"/>
          </p:cNvSpPr>
          <p:nvPr>
            <p:ph type="sldImg"/>
          </p:nvPr>
        </p:nvSpPr>
        <p:spPr>
          <a:xfrm>
            <a:off x="992188" y="768350"/>
            <a:ext cx="5114925" cy="3836988"/>
          </a:xfrm>
          <a:ln/>
          <a:extLst>
            <a:ext uri="{909E8E84-426E-40DD-AFC4-6F175D3DCCD1}">
              <a14:hiddenFill xmlns:a14="http://schemas.microsoft.com/office/drawing/2010/main">
                <a:noFill/>
              </a14:hiddenFill>
            </a:ext>
          </a:extLst>
        </p:spPr>
      </p:sp>
      <p:sp>
        <p:nvSpPr>
          <p:cNvPr id="16387" name="Rectangle 3"/>
          <p:cNvSpPr>
            <a:spLocks noGrp="1"/>
          </p:cNvSpPr>
          <p:nvPr>
            <p:ph type="body" idx="1"/>
          </p:nvPr>
        </p:nvSpPr>
        <p:spPr/>
        <p:txBody>
          <a:bodyPr lIns="99032" tIns="49516" rIns="99032" bIns="49516"/>
          <a:lstStyle/>
          <a:p>
            <a:endParaRPr lang="fr-FR" alt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4A8B41-3F4E-4CEA-ADBC-C6CA885EE317}" type="slidenum">
              <a:rPr lang="it-IT" altLang="it-IT"/>
              <a:pPr/>
              <a:t>3</a:t>
            </a:fld>
            <a:endParaRPr lang="it-IT" altLang="it-IT"/>
          </a:p>
        </p:txBody>
      </p:sp>
      <p:sp>
        <p:nvSpPr>
          <p:cNvPr id="19458" name="Rectangle 2"/>
          <p:cNvSpPr>
            <a:spLocks noRot="1" noChangeArrowheads="1" noTextEdit="1"/>
          </p:cNvSpPr>
          <p:nvPr>
            <p:ph type="sldImg"/>
          </p:nvPr>
        </p:nvSpPr>
        <p:spPr>
          <a:xfrm>
            <a:off x="992188" y="768350"/>
            <a:ext cx="5114925" cy="3836988"/>
          </a:xfrm>
          <a:ln/>
        </p:spPr>
      </p:sp>
      <p:sp>
        <p:nvSpPr>
          <p:cNvPr id="19459"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5158BB-4E22-4A39-BFBA-FCE04819EF21}" type="slidenum">
              <a:rPr lang="it-IT" altLang="it-IT"/>
              <a:pPr/>
              <a:t>4</a:t>
            </a:fld>
            <a:endParaRPr lang="it-IT" altLang="it-IT"/>
          </a:p>
        </p:txBody>
      </p:sp>
      <p:sp>
        <p:nvSpPr>
          <p:cNvPr id="20482" name="Rectangle 2"/>
          <p:cNvSpPr>
            <a:spLocks noRot="1" noChangeArrowheads="1" noTextEdit="1"/>
          </p:cNvSpPr>
          <p:nvPr>
            <p:ph type="sldImg"/>
          </p:nvPr>
        </p:nvSpPr>
        <p:spPr>
          <a:xfrm>
            <a:off x="992188" y="768350"/>
            <a:ext cx="5114925" cy="3836988"/>
          </a:xfrm>
          <a:ln/>
        </p:spPr>
      </p:sp>
      <p:sp>
        <p:nvSpPr>
          <p:cNvPr id="20483"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1C27AB-322A-4F60-BB3E-F891828CA2A4}" type="slidenum">
              <a:rPr lang="it-IT" altLang="it-IT"/>
              <a:pPr/>
              <a:t>5</a:t>
            </a:fld>
            <a:endParaRPr lang="it-IT" altLang="it-IT"/>
          </a:p>
        </p:txBody>
      </p:sp>
      <p:sp>
        <p:nvSpPr>
          <p:cNvPr id="21506" name="Rectangle 2"/>
          <p:cNvSpPr>
            <a:spLocks noRot="1" noChangeArrowheads="1" noTextEdit="1"/>
          </p:cNvSpPr>
          <p:nvPr>
            <p:ph type="sldImg"/>
          </p:nvPr>
        </p:nvSpPr>
        <p:spPr>
          <a:xfrm>
            <a:off x="992188" y="768350"/>
            <a:ext cx="5114925" cy="3836988"/>
          </a:xfrm>
          <a:ln/>
        </p:spPr>
      </p:sp>
      <p:sp>
        <p:nvSpPr>
          <p:cNvPr id="21507"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6E2F8D-5BCE-4758-8D2E-6B2E87960250}" type="slidenum">
              <a:rPr lang="it-IT" altLang="it-IT"/>
              <a:pPr/>
              <a:t>6</a:t>
            </a:fld>
            <a:endParaRPr lang="it-IT" altLang="it-IT"/>
          </a:p>
        </p:txBody>
      </p:sp>
      <p:sp>
        <p:nvSpPr>
          <p:cNvPr id="22530" name="Rectangle 2"/>
          <p:cNvSpPr>
            <a:spLocks noRot="1" noChangeArrowheads="1" noTextEdit="1"/>
          </p:cNvSpPr>
          <p:nvPr>
            <p:ph type="sldImg"/>
          </p:nvPr>
        </p:nvSpPr>
        <p:spPr>
          <a:xfrm>
            <a:off x="992188" y="768350"/>
            <a:ext cx="5114925" cy="3836988"/>
          </a:xfrm>
          <a:ln/>
        </p:spPr>
      </p:sp>
      <p:sp>
        <p:nvSpPr>
          <p:cNvPr id="22531"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5EFCCF-5BEC-4F36-A4CB-D7C2317C3B3F}" type="slidenum">
              <a:rPr lang="it-IT" altLang="it-IT"/>
              <a:pPr/>
              <a:t>7</a:t>
            </a:fld>
            <a:endParaRPr lang="it-IT" altLang="it-IT"/>
          </a:p>
        </p:txBody>
      </p:sp>
      <p:sp>
        <p:nvSpPr>
          <p:cNvPr id="34818" name="Rectangle 2"/>
          <p:cNvSpPr>
            <a:spLocks noRot="1" noChangeArrowheads="1" noTextEdit="1"/>
          </p:cNvSpPr>
          <p:nvPr>
            <p:ph type="sldImg"/>
          </p:nvPr>
        </p:nvSpPr>
        <p:spPr>
          <a:xfrm>
            <a:off x="992188" y="768350"/>
            <a:ext cx="5114925" cy="3836988"/>
          </a:xfrm>
          <a:ln/>
        </p:spPr>
      </p:sp>
      <p:sp>
        <p:nvSpPr>
          <p:cNvPr id="34819"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500A09-07AA-4B7C-B0BB-772CA906AFE1}" type="slidenum">
              <a:rPr lang="it-IT" altLang="it-IT"/>
              <a:pPr/>
              <a:t>8</a:t>
            </a:fld>
            <a:endParaRPr lang="it-IT" altLang="it-IT"/>
          </a:p>
        </p:txBody>
      </p:sp>
      <p:sp>
        <p:nvSpPr>
          <p:cNvPr id="23554" name="Rectangle 2"/>
          <p:cNvSpPr>
            <a:spLocks noRot="1" noChangeArrowheads="1" noTextEdit="1"/>
          </p:cNvSpPr>
          <p:nvPr>
            <p:ph type="sldImg"/>
          </p:nvPr>
        </p:nvSpPr>
        <p:spPr>
          <a:xfrm>
            <a:off x="992188" y="768350"/>
            <a:ext cx="5114925" cy="3836988"/>
          </a:xfrm>
          <a:ln/>
        </p:spPr>
      </p:sp>
      <p:sp>
        <p:nvSpPr>
          <p:cNvPr id="23555" name="Rectangle 3"/>
          <p:cNvSpPr>
            <a:spLocks noGrp="1" noChangeArrowheads="1"/>
          </p:cNvSpPr>
          <p:nvPr>
            <p:ph type="body" idx="1"/>
          </p:nvPr>
        </p:nvSpPr>
        <p:spPr/>
        <p:txBody>
          <a:bodyPr/>
          <a:lstStyle/>
          <a:p>
            <a:endParaRPr lang="it-IT" alt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144FCB-6DF0-4F45-8537-9339BA42CDCE}" type="slidenum">
              <a:rPr lang="it-IT" altLang="it-IT"/>
              <a:pPr/>
              <a:t>9</a:t>
            </a:fld>
            <a:endParaRPr lang="it-IT" altLang="it-IT"/>
          </a:p>
        </p:txBody>
      </p:sp>
      <p:sp>
        <p:nvSpPr>
          <p:cNvPr id="24578" name="Rectangle 2"/>
          <p:cNvSpPr>
            <a:spLocks noRot="1" noChangeArrowheads="1" noTextEdit="1"/>
          </p:cNvSpPr>
          <p:nvPr>
            <p:ph type="sldImg"/>
          </p:nvPr>
        </p:nvSpPr>
        <p:spPr>
          <a:xfrm>
            <a:off x="992188" y="768350"/>
            <a:ext cx="5114925" cy="3836988"/>
          </a:xfrm>
          <a:ln/>
        </p:spPr>
      </p:sp>
      <p:sp>
        <p:nvSpPr>
          <p:cNvPr id="24579" name="Rectangle 3"/>
          <p:cNvSpPr>
            <a:spLocks noGrp="1" noChangeArrowheads="1"/>
          </p:cNvSpPr>
          <p:nvPr>
            <p:ph type="body" idx="1"/>
          </p:nvPr>
        </p:nvSpPr>
        <p:spPr/>
        <p:txBody>
          <a:bodyPr/>
          <a:lstStyle/>
          <a:p>
            <a:endParaRPr lang="it-IT" alt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endParaRPr lang="it-IT" altLang="it-IT"/>
          </a:p>
        </p:txBody>
      </p:sp>
      <p:sp>
        <p:nvSpPr>
          <p:cNvPr id="5" name="Segnaposto piè di pagina 4"/>
          <p:cNvSpPr>
            <a:spLocks noGrp="1"/>
          </p:cNvSpPr>
          <p:nvPr>
            <p:ph type="ftr" sz="quarter" idx="11"/>
          </p:nvPr>
        </p:nvSpPr>
        <p:spPr/>
        <p:txBody>
          <a:bodyPr/>
          <a:lstStyle>
            <a:lvl1pPr>
              <a:defRPr/>
            </a:lvl1pPr>
          </a:lstStyle>
          <a:p>
            <a:endParaRPr lang="it-IT" altLang="it-IT"/>
          </a:p>
        </p:txBody>
      </p:sp>
      <p:sp>
        <p:nvSpPr>
          <p:cNvPr id="6" name="Segnaposto numero diapositiva 5"/>
          <p:cNvSpPr>
            <a:spLocks noGrp="1"/>
          </p:cNvSpPr>
          <p:nvPr>
            <p:ph type="sldNum" sz="quarter" idx="12"/>
          </p:nvPr>
        </p:nvSpPr>
        <p:spPr/>
        <p:txBody>
          <a:bodyPr/>
          <a:lstStyle>
            <a:lvl1pPr>
              <a:defRPr/>
            </a:lvl1pPr>
          </a:lstStyle>
          <a:p>
            <a:fld id="{B16D40EF-7CC7-4AF1-BEE6-44D1897D6332}" type="slidenum">
              <a:rPr lang="it-IT" altLang="it-IT"/>
              <a:pPr/>
              <a:t>‹N›</a:t>
            </a:fld>
            <a:endParaRPr lang="it-IT" altLang="it-IT"/>
          </a:p>
        </p:txBody>
      </p:sp>
    </p:spTree>
    <p:extLst>
      <p:ext uri="{BB962C8B-B14F-4D97-AF65-F5344CB8AC3E}">
        <p14:creationId xmlns:p14="http://schemas.microsoft.com/office/powerpoint/2010/main" val="1162974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ltLang="it-IT"/>
          </a:p>
        </p:txBody>
      </p:sp>
      <p:sp>
        <p:nvSpPr>
          <p:cNvPr id="5" name="Segnaposto piè di pagina 4"/>
          <p:cNvSpPr>
            <a:spLocks noGrp="1"/>
          </p:cNvSpPr>
          <p:nvPr>
            <p:ph type="ftr" sz="quarter" idx="11"/>
          </p:nvPr>
        </p:nvSpPr>
        <p:spPr/>
        <p:txBody>
          <a:bodyPr/>
          <a:lstStyle>
            <a:lvl1pPr>
              <a:defRPr/>
            </a:lvl1pPr>
          </a:lstStyle>
          <a:p>
            <a:endParaRPr lang="it-IT" altLang="it-IT"/>
          </a:p>
        </p:txBody>
      </p:sp>
      <p:sp>
        <p:nvSpPr>
          <p:cNvPr id="6" name="Segnaposto numero diapositiva 5"/>
          <p:cNvSpPr>
            <a:spLocks noGrp="1"/>
          </p:cNvSpPr>
          <p:nvPr>
            <p:ph type="sldNum" sz="quarter" idx="12"/>
          </p:nvPr>
        </p:nvSpPr>
        <p:spPr/>
        <p:txBody>
          <a:bodyPr/>
          <a:lstStyle>
            <a:lvl1pPr>
              <a:defRPr/>
            </a:lvl1pPr>
          </a:lstStyle>
          <a:p>
            <a:fld id="{C458AE22-63EA-4A42-A136-5AF706F3B324}" type="slidenum">
              <a:rPr lang="it-IT" altLang="it-IT"/>
              <a:pPr/>
              <a:t>‹N›</a:t>
            </a:fld>
            <a:endParaRPr lang="it-IT" altLang="it-IT"/>
          </a:p>
        </p:txBody>
      </p:sp>
    </p:spTree>
    <p:extLst>
      <p:ext uri="{BB962C8B-B14F-4D97-AF65-F5344CB8AC3E}">
        <p14:creationId xmlns:p14="http://schemas.microsoft.com/office/powerpoint/2010/main" val="2822553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ltLang="it-IT"/>
          </a:p>
        </p:txBody>
      </p:sp>
      <p:sp>
        <p:nvSpPr>
          <p:cNvPr id="5" name="Segnaposto piè di pagina 4"/>
          <p:cNvSpPr>
            <a:spLocks noGrp="1"/>
          </p:cNvSpPr>
          <p:nvPr>
            <p:ph type="ftr" sz="quarter" idx="11"/>
          </p:nvPr>
        </p:nvSpPr>
        <p:spPr/>
        <p:txBody>
          <a:bodyPr/>
          <a:lstStyle>
            <a:lvl1pPr>
              <a:defRPr/>
            </a:lvl1pPr>
          </a:lstStyle>
          <a:p>
            <a:endParaRPr lang="it-IT" altLang="it-IT"/>
          </a:p>
        </p:txBody>
      </p:sp>
      <p:sp>
        <p:nvSpPr>
          <p:cNvPr id="6" name="Segnaposto numero diapositiva 5"/>
          <p:cNvSpPr>
            <a:spLocks noGrp="1"/>
          </p:cNvSpPr>
          <p:nvPr>
            <p:ph type="sldNum" sz="quarter" idx="12"/>
          </p:nvPr>
        </p:nvSpPr>
        <p:spPr/>
        <p:txBody>
          <a:bodyPr/>
          <a:lstStyle>
            <a:lvl1pPr>
              <a:defRPr/>
            </a:lvl1pPr>
          </a:lstStyle>
          <a:p>
            <a:fld id="{4D2BFF93-A5C5-44CE-8BD1-A3C1F13A5475}" type="slidenum">
              <a:rPr lang="it-IT" altLang="it-IT"/>
              <a:pPr/>
              <a:t>‹N›</a:t>
            </a:fld>
            <a:endParaRPr lang="it-IT" altLang="it-IT"/>
          </a:p>
        </p:txBody>
      </p:sp>
    </p:spTree>
    <p:extLst>
      <p:ext uri="{BB962C8B-B14F-4D97-AF65-F5344CB8AC3E}">
        <p14:creationId xmlns:p14="http://schemas.microsoft.com/office/powerpoint/2010/main" val="3881383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ltLang="it-IT"/>
          </a:p>
        </p:txBody>
      </p:sp>
      <p:sp>
        <p:nvSpPr>
          <p:cNvPr id="5" name="Segnaposto piè di pagina 4"/>
          <p:cNvSpPr>
            <a:spLocks noGrp="1"/>
          </p:cNvSpPr>
          <p:nvPr>
            <p:ph type="ftr" sz="quarter" idx="11"/>
          </p:nvPr>
        </p:nvSpPr>
        <p:spPr/>
        <p:txBody>
          <a:bodyPr/>
          <a:lstStyle>
            <a:lvl1pPr>
              <a:defRPr/>
            </a:lvl1pPr>
          </a:lstStyle>
          <a:p>
            <a:endParaRPr lang="it-IT" altLang="it-IT"/>
          </a:p>
        </p:txBody>
      </p:sp>
      <p:sp>
        <p:nvSpPr>
          <p:cNvPr id="6" name="Segnaposto numero diapositiva 5"/>
          <p:cNvSpPr>
            <a:spLocks noGrp="1"/>
          </p:cNvSpPr>
          <p:nvPr>
            <p:ph type="sldNum" sz="quarter" idx="12"/>
          </p:nvPr>
        </p:nvSpPr>
        <p:spPr/>
        <p:txBody>
          <a:bodyPr/>
          <a:lstStyle>
            <a:lvl1pPr>
              <a:defRPr/>
            </a:lvl1pPr>
          </a:lstStyle>
          <a:p>
            <a:fld id="{95DAEAFF-6298-4585-A6AA-C72A6874923F}" type="slidenum">
              <a:rPr lang="it-IT" altLang="it-IT"/>
              <a:pPr/>
              <a:t>‹N›</a:t>
            </a:fld>
            <a:endParaRPr lang="it-IT" altLang="it-IT"/>
          </a:p>
        </p:txBody>
      </p:sp>
    </p:spTree>
    <p:extLst>
      <p:ext uri="{BB962C8B-B14F-4D97-AF65-F5344CB8AC3E}">
        <p14:creationId xmlns:p14="http://schemas.microsoft.com/office/powerpoint/2010/main" val="2551755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endParaRPr lang="it-IT" altLang="it-IT"/>
          </a:p>
        </p:txBody>
      </p:sp>
      <p:sp>
        <p:nvSpPr>
          <p:cNvPr id="5" name="Segnaposto piè di pagina 4"/>
          <p:cNvSpPr>
            <a:spLocks noGrp="1"/>
          </p:cNvSpPr>
          <p:nvPr>
            <p:ph type="ftr" sz="quarter" idx="11"/>
          </p:nvPr>
        </p:nvSpPr>
        <p:spPr/>
        <p:txBody>
          <a:bodyPr/>
          <a:lstStyle>
            <a:lvl1pPr>
              <a:defRPr/>
            </a:lvl1pPr>
          </a:lstStyle>
          <a:p>
            <a:endParaRPr lang="it-IT" altLang="it-IT"/>
          </a:p>
        </p:txBody>
      </p:sp>
      <p:sp>
        <p:nvSpPr>
          <p:cNvPr id="6" name="Segnaposto numero diapositiva 5"/>
          <p:cNvSpPr>
            <a:spLocks noGrp="1"/>
          </p:cNvSpPr>
          <p:nvPr>
            <p:ph type="sldNum" sz="quarter" idx="12"/>
          </p:nvPr>
        </p:nvSpPr>
        <p:spPr/>
        <p:txBody>
          <a:bodyPr/>
          <a:lstStyle>
            <a:lvl1pPr>
              <a:defRPr/>
            </a:lvl1pPr>
          </a:lstStyle>
          <a:p>
            <a:fld id="{3AD0127B-F88E-4156-A48C-41E624C2DA75}" type="slidenum">
              <a:rPr lang="it-IT" altLang="it-IT"/>
              <a:pPr/>
              <a:t>‹N›</a:t>
            </a:fld>
            <a:endParaRPr lang="it-IT" altLang="it-IT"/>
          </a:p>
        </p:txBody>
      </p:sp>
    </p:spTree>
    <p:extLst>
      <p:ext uri="{BB962C8B-B14F-4D97-AF65-F5344CB8AC3E}">
        <p14:creationId xmlns:p14="http://schemas.microsoft.com/office/powerpoint/2010/main" val="1226055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lvl1pPr>
              <a:defRPr/>
            </a:lvl1pPr>
          </a:lstStyle>
          <a:p>
            <a:endParaRPr lang="it-IT" altLang="it-IT"/>
          </a:p>
        </p:txBody>
      </p:sp>
      <p:sp>
        <p:nvSpPr>
          <p:cNvPr id="6" name="Segnaposto piè di pagina 5"/>
          <p:cNvSpPr>
            <a:spLocks noGrp="1"/>
          </p:cNvSpPr>
          <p:nvPr>
            <p:ph type="ftr" sz="quarter" idx="11"/>
          </p:nvPr>
        </p:nvSpPr>
        <p:spPr/>
        <p:txBody>
          <a:bodyPr/>
          <a:lstStyle>
            <a:lvl1pPr>
              <a:defRPr/>
            </a:lvl1pPr>
          </a:lstStyle>
          <a:p>
            <a:endParaRPr lang="it-IT" altLang="it-IT"/>
          </a:p>
        </p:txBody>
      </p:sp>
      <p:sp>
        <p:nvSpPr>
          <p:cNvPr id="7" name="Segnaposto numero diapositiva 6"/>
          <p:cNvSpPr>
            <a:spLocks noGrp="1"/>
          </p:cNvSpPr>
          <p:nvPr>
            <p:ph type="sldNum" sz="quarter" idx="12"/>
          </p:nvPr>
        </p:nvSpPr>
        <p:spPr/>
        <p:txBody>
          <a:bodyPr/>
          <a:lstStyle>
            <a:lvl1pPr>
              <a:defRPr/>
            </a:lvl1pPr>
          </a:lstStyle>
          <a:p>
            <a:fld id="{12D51BCF-27FE-4679-B01E-452E68316CF4}" type="slidenum">
              <a:rPr lang="it-IT" altLang="it-IT"/>
              <a:pPr/>
              <a:t>‹N›</a:t>
            </a:fld>
            <a:endParaRPr lang="it-IT" altLang="it-IT"/>
          </a:p>
        </p:txBody>
      </p:sp>
    </p:spTree>
    <p:extLst>
      <p:ext uri="{BB962C8B-B14F-4D97-AF65-F5344CB8AC3E}">
        <p14:creationId xmlns:p14="http://schemas.microsoft.com/office/powerpoint/2010/main" val="1557903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lvl1pPr>
              <a:defRPr/>
            </a:lvl1pPr>
          </a:lstStyle>
          <a:p>
            <a:endParaRPr lang="it-IT" altLang="it-IT"/>
          </a:p>
        </p:txBody>
      </p:sp>
      <p:sp>
        <p:nvSpPr>
          <p:cNvPr id="8" name="Segnaposto piè di pagina 7"/>
          <p:cNvSpPr>
            <a:spLocks noGrp="1"/>
          </p:cNvSpPr>
          <p:nvPr>
            <p:ph type="ftr" sz="quarter" idx="11"/>
          </p:nvPr>
        </p:nvSpPr>
        <p:spPr/>
        <p:txBody>
          <a:bodyPr/>
          <a:lstStyle>
            <a:lvl1pPr>
              <a:defRPr/>
            </a:lvl1pPr>
          </a:lstStyle>
          <a:p>
            <a:endParaRPr lang="it-IT" altLang="it-IT"/>
          </a:p>
        </p:txBody>
      </p:sp>
      <p:sp>
        <p:nvSpPr>
          <p:cNvPr id="9" name="Segnaposto numero diapositiva 8"/>
          <p:cNvSpPr>
            <a:spLocks noGrp="1"/>
          </p:cNvSpPr>
          <p:nvPr>
            <p:ph type="sldNum" sz="quarter" idx="12"/>
          </p:nvPr>
        </p:nvSpPr>
        <p:spPr/>
        <p:txBody>
          <a:bodyPr/>
          <a:lstStyle>
            <a:lvl1pPr>
              <a:defRPr/>
            </a:lvl1pPr>
          </a:lstStyle>
          <a:p>
            <a:fld id="{6CE0BBFB-2927-4785-AE0B-5E9EBEC312F1}" type="slidenum">
              <a:rPr lang="it-IT" altLang="it-IT"/>
              <a:pPr/>
              <a:t>‹N›</a:t>
            </a:fld>
            <a:endParaRPr lang="it-IT" altLang="it-IT"/>
          </a:p>
        </p:txBody>
      </p:sp>
    </p:spTree>
    <p:extLst>
      <p:ext uri="{BB962C8B-B14F-4D97-AF65-F5344CB8AC3E}">
        <p14:creationId xmlns:p14="http://schemas.microsoft.com/office/powerpoint/2010/main" val="4154574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lvl1pPr>
              <a:defRPr/>
            </a:lvl1pPr>
          </a:lstStyle>
          <a:p>
            <a:endParaRPr lang="it-IT" altLang="it-IT"/>
          </a:p>
        </p:txBody>
      </p:sp>
      <p:sp>
        <p:nvSpPr>
          <p:cNvPr id="4" name="Segnaposto piè di pagina 3"/>
          <p:cNvSpPr>
            <a:spLocks noGrp="1"/>
          </p:cNvSpPr>
          <p:nvPr>
            <p:ph type="ftr" sz="quarter" idx="11"/>
          </p:nvPr>
        </p:nvSpPr>
        <p:spPr/>
        <p:txBody>
          <a:bodyPr/>
          <a:lstStyle>
            <a:lvl1pPr>
              <a:defRPr/>
            </a:lvl1pPr>
          </a:lstStyle>
          <a:p>
            <a:endParaRPr lang="it-IT" altLang="it-IT"/>
          </a:p>
        </p:txBody>
      </p:sp>
      <p:sp>
        <p:nvSpPr>
          <p:cNvPr id="5" name="Segnaposto numero diapositiva 4"/>
          <p:cNvSpPr>
            <a:spLocks noGrp="1"/>
          </p:cNvSpPr>
          <p:nvPr>
            <p:ph type="sldNum" sz="quarter" idx="12"/>
          </p:nvPr>
        </p:nvSpPr>
        <p:spPr/>
        <p:txBody>
          <a:bodyPr/>
          <a:lstStyle>
            <a:lvl1pPr>
              <a:defRPr/>
            </a:lvl1pPr>
          </a:lstStyle>
          <a:p>
            <a:fld id="{720572EA-A066-46BE-9DFA-39FC4E499600}" type="slidenum">
              <a:rPr lang="it-IT" altLang="it-IT"/>
              <a:pPr/>
              <a:t>‹N›</a:t>
            </a:fld>
            <a:endParaRPr lang="it-IT" altLang="it-IT"/>
          </a:p>
        </p:txBody>
      </p:sp>
    </p:spTree>
    <p:extLst>
      <p:ext uri="{BB962C8B-B14F-4D97-AF65-F5344CB8AC3E}">
        <p14:creationId xmlns:p14="http://schemas.microsoft.com/office/powerpoint/2010/main" val="738501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lvl1pPr>
              <a:defRPr/>
            </a:lvl1pPr>
          </a:lstStyle>
          <a:p>
            <a:endParaRPr lang="it-IT" altLang="it-IT"/>
          </a:p>
        </p:txBody>
      </p:sp>
      <p:sp>
        <p:nvSpPr>
          <p:cNvPr id="3" name="Segnaposto piè di pagina 2"/>
          <p:cNvSpPr>
            <a:spLocks noGrp="1"/>
          </p:cNvSpPr>
          <p:nvPr>
            <p:ph type="ftr" sz="quarter" idx="11"/>
          </p:nvPr>
        </p:nvSpPr>
        <p:spPr/>
        <p:txBody>
          <a:bodyPr/>
          <a:lstStyle>
            <a:lvl1pPr>
              <a:defRPr/>
            </a:lvl1pPr>
          </a:lstStyle>
          <a:p>
            <a:endParaRPr lang="it-IT" altLang="it-IT"/>
          </a:p>
        </p:txBody>
      </p:sp>
      <p:sp>
        <p:nvSpPr>
          <p:cNvPr id="4" name="Segnaposto numero diapositiva 3"/>
          <p:cNvSpPr>
            <a:spLocks noGrp="1"/>
          </p:cNvSpPr>
          <p:nvPr>
            <p:ph type="sldNum" sz="quarter" idx="12"/>
          </p:nvPr>
        </p:nvSpPr>
        <p:spPr/>
        <p:txBody>
          <a:bodyPr/>
          <a:lstStyle>
            <a:lvl1pPr>
              <a:defRPr/>
            </a:lvl1pPr>
          </a:lstStyle>
          <a:p>
            <a:fld id="{46DBE9D8-A447-44C7-B348-CE409FABA051}" type="slidenum">
              <a:rPr lang="it-IT" altLang="it-IT"/>
              <a:pPr/>
              <a:t>‹N›</a:t>
            </a:fld>
            <a:endParaRPr lang="it-IT" altLang="it-IT"/>
          </a:p>
        </p:txBody>
      </p:sp>
    </p:spTree>
    <p:extLst>
      <p:ext uri="{BB962C8B-B14F-4D97-AF65-F5344CB8AC3E}">
        <p14:creationId xmlns:p14="http://schemas.microsoft.com/office/powerpoint/2010/main" val="2928458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ltLang="it-IT"/>
          </a:p>
        </p:txBody>
      </p:sp>
      <p:sp>
        <p:nvSpPr>
          <p:cNvPr id="6" name="Segnaposto piè di pagina 5"/>
          <p:cNvSpPr>
            <a:spLocks noGrp="1"/>
          </p:cNvSpPr>
          <p:nvPr>
            <p:ph type="ftr" sz="quarter" idx="11"/>
          </p:nvPr>
        </p:nvSpPr>
        <p:spPr/>
        <p:txBody>
          <a:bodyPr/>
          <a:lstStyle>
            <a:lvl1pPr>
              <a:defRPr/>
            </a:lvl1pPr>
          </a:lstStyle>
          <a:p>
            <a:endParaRPr lang="it-IT" altLang="it-IT"/>
          </a:p>
        </p:txBody>
      </p:sp>
      <p:sp>
        <p:nvSpPr>
          <p:cNvPr id="7" name="Segnaposto numero diapositiva 6"/>
          <p:cNvSpPr>
            <a:spLocks noGrp="1"/>
          </p:cNvSpPr>
          <p:nvPr>
            <p:ph type="sldNum" sz="quarter" idx="12"/>
          </p:nvPr>
        </p:nvSpPr>
        <p:spPr/>
        <p:txBody>
          <a:bodyPr/>
          <a:lstStyle>
            <a:lvl1pPr>
              <a:defRPr/>
            </a:lvl1pPr>
          </a:lstStyle>
          <a:p>
            <a:fld id="{D832C5E0-408F-4621-9724-DE90A3815A60}" type="slidenum">
              <a:rPr lang="it-IT" altLang="it-IT"/>
              <a:pPr/>
              <a:t>‹N›</a:t>
            </a:fld>
            <a:endParaRPr lang="it-IT" altLang="it-IT"/>
          </a:p>
        </p:txBody>
      </p:sp>
    </p:spTree>
    <p:extLst>
      <p:ext uri="{BB962C8B-B14F-4D97-AF65-F5344CB8AC3E}">
        <p14:creationId xmlns:p14="http://schemas.microsoft.com/office/powerpoint/2010/main" val="103748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ltLang="it-IT"/>
          </a:p>
        </p:txBody>
      </p:sp>
      <p:sp>
        <p:nvSpPr>
          <p:cNvPr id="6" name="Segnaposto piè di pagina 5"/>
          <p:cNvSpPr>
            <a:spLocks noGrp="1"/>
          </p:cNvSpPr>
          <p:nvPr>
            <p:ph type="ftr" sz="quarter" idx="11"/>
          </p:nvPr>
        </p:nvSpPr>
        <p:spPr/>
        <p:txBody>
          <a:bodyPr/>
          <a:lstStyle>
            <a:lvl1pPr>
              <a:defRPr/>
            </a:lvl1pPr>
          </a:lstStyle>
          <a:p>
            <a:endParaRPr lang="it-IT" altLang="it-IT"/>
          </a:p>
        </p:txBody>
      </p:sp>
      <p:sp>
        <p:nvSpPr>
          <p:cNvPr id="7" name="Segnaposto numero diapositiva 6"/>
          <p:cNvSpPr>
            <a:spLocks noGrp="1"/>
          </p:cNvSpPr>
          <p:nvPr>
            <p:ph type="sldNum" sz="quarter" idx="12"/>
          </p:nvPr>
        </p:nvSpPr>
        <p:spPr/>
        <p:txBody>
          <a:bodyPr/>
          <a:lstStyle>
            <a:lvl1pPr>
              <a:defRPr/>
            </a:lvl1pPr>
          </a:lstStyle>
          <a:p>
            <a:fld id="{9E84A6EF-06F8-4ACD-A382-4C12F3CA0954}" type="slidenum">
              <a:rPr lang="it-IT" altLang="it-IT"/>
              <a:pPr/>
              <a:t>‹N›</a:t>
            </a:fld>
            <a:endParaRPr lang="it-IT" altLang="it-IT"/>
          </a:p>
        </p:txBody>
      </p:sp>
    </p:spTree>
    <p:extLst>
      <p:ext uri="{BB962C8B-B14F-4D97-AF65-F5344CB8AC3E}">
        <p14:creationId xmlns:p14="http://schemas.microsoft.com/office/powerpoint/2010/main" val="3358471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ltLang="it-IT" smtClean="0"/>
              <a:t>Fare clic per modificare lo stile del titolo</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it-IT" smtClean="0"/>
              <a:t>Fare clic per modificare gli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it-IT" altLang="it-IT"/>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it-IT" altLang="it-IT"/>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6C6F05EA-F2A6-454F-9185-0342489AF1C0}" type="slidenum">
              <a:rPr lang="it-IT" altLang="it-IT"/>
              <a:pPr/>
              <a:t>‹N›</a:t>
            </a:fld>
            <a:endParaRPr lang="it-IT" alt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5.emf"/><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55650" y="620713"/>
            <a:ext cx="7772400" cy="1470025"/>
          </a:xfrm>
        </p:spPr>
        <p:txBody>
          <a:bodyPr/>
          <a:lstStyle/>
          <a:p>
            <a:r>
              <a:rPr lang="it-IT" altLang="it-IT" sz="4000"/>
              <a:t>MARUEEB KICKOFF MEETING</a:t>
            </a:r>
            <a:br>
              <a:rPr lang="it-IT" altLang="it-IT" sz="4000"/>
            </a:br>
            <a:r>
              <a:rPr lang="it-IT" altLang="it-IT" sz="4000"/>
              <a:t>UNIVERSITY OF GENOA</a:t>
            </a:r>
            <a:br>
              <a:rPr lang="it-IT" altLang="it-IT" sz="4000"/>
            </a:br>
            <a:r>
              <a:rPr lang="it-IT" altLang="it-IT" sz="4000"/>
              <a:t>17 – 19 JANUARY 2016</a:t>
            </a:r>
          </a:p>
        </p:txBody>
      </p:sp>
      <p:sp>
        <p:nvSpPr>
          <p:cNvPr id="2051" name="Rectangle 3"/>
          <p:cNvSpPr>
            <a:spLocks noGrp="1" noChangeArrowheads="1"/>
          </p:cNvSpPr>
          <p:nvPr>
            <p:ph type="subTitle" idx="1"/>
          </p:nvPr>
        </p:nvSpPr>
        <p:spPr/>
        <p:txBody>
          <a:bodyPr/>
          <a:lstStyle/>
          <a:p>
            <a:pPr>
              <a:lnSpc>
                <a:spcPct val="90000"/>
              </a:lnSpc>
            </a:pPr>
            <a:r>
              <a:rPr lang="it-IT" altLang="it-IT" sz="2400"/>
              <a:t>EUCEET ASSOCIATION</a:t>
            </a:r>
          </a:p>
          <a:p>
            <a:pPr>
              <a:lnSpc>
                <a:spcPct val="90000"/>
              </a:lnSpc>
            </a:pPr>
            <a:r>
              <a:rPr lang="it-IT" altLang="it-IT" sz="2400"/>
              <a:t>www.euceet.eu</a:t>
            </a:r>
          </a:p>
          <a:p>
            <a:pPr>
              <a:lnSpc>
                <a:spcPct val="90000"/>
              </a:lnSpc>
            </a:pPr>
            <a:r>
              <a:rPr lang="it-IT" altLang="it-IT" sz="2400"/>
              <a:t>Diego Lo Presti (President)</a:t>
            </a:r>
          </a:p>
          <a:p>
            <a:pPr>
              <a:lnSpc>
                <a:spcPct val="90000"/>
              </a:lnSpc>
            </a:pPr>
            <a:r>
              <a:rPr lang="it-IT" altLang="it-IT" sz="2400"/>
              <a:t>University of Pisa: d.lopresti@ing.unipi.it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4" descr="http://www.artofthestate.co.uk/photos/london_city_hall.jpg"/>
          <p:cNvPicPr>
            <a:picLocks noChangeAspect="1" noChangeArrowheads="1"/>
          </p:cNvPicPr>
          <p:nvPr/>
        </p:nvPicPr>
        <p:blipFill>
          <a:blip r:embed="rId3">
            <a:lum contrast="40000"/>
            <a:grayscl/>
            <a:extLst>
              <a:ext uri="{28A0092B-C50C-407E-A947-70E740481C1C}">
                <a14:useLocalDpi xmlns:a14="http://schemas.microsoft.com/office/drawing/2010/main" val="0"/>
              </a:ext>
            </a:extLst>
          </a:blip>
          <a:srcRect l="7938" t="848" r="568" b="848"/>
          <a:stretch>
            <a:fillRect/>
          </a:stretch>
        </p:blipFill>
        <p:spPr bwMode="auto">
          <a:xfrm>
            <a:off x="-11113" y="-26988"/>
            <a:ext cx="9191626" cy="662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p:nvSpPr>
        <p:spPr>
          <a:xfrm>
            <a:off x="0" y="6308725"/>
            <a:ext cx="684213" cy="215900"/>
          </a:xfrm>
          <a:prstGeom prst="rect">
            <a:avLst/>
          </a:prstGeom>
          <a:solidFill>
            <a:schemeClr val="bg1">
              <a:lumMod val="75000"/>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12292" name="Group 6"/>
          <p:cNvGrpSpPr>
            <a:grpSpLocks/>
          </p:cNvGrpSpPr>
          <p:nvPr/>
        </p:nvGrpSpPr>
        <p:grpSpPr bwMode="auto">
          <a:xfrm>
            <a:off x="0" y="6592888"/>
            <a:ext cx="9150350" cy="282575"/>
            <a:chOff x="0" y="6592463"/>
            <a:chExt cx="9149918" cy="282803"/>
          </a:xfrm>
        </p:grpSpPr>
        <p:sp>
          <p:nvSpPr>
            <p:cNvPr id="11" name="Tekstvak 5"/>
            <p:cNvSpPr txBox="1">
              <a:spLocks noChangeArrowheads="1"/>
            </p:cNvSpPr>
            <p:nvPr/>
          </p:nvSpPr>
          <p:spPr bwMode="auto">
            <a:xfrm>
              <a:off x="0" y="6597229"/>
              <a:ext cx="8365730" cy="276448"/>
            </a:xfrm>
            <a:prstGeom prst="rect">
              <a:avLst/>
            </a:prstGeom>
            <a:solidFill>
              <a:srgbClr val="DDDDDD"/>
            </a:solidFill>
            <a:ln w="9525">
              <a:noFill/>
              <a:miter lim="800000"/>
              <a:headEnd/>
              <a:tailEnd/>
            </a:ln>
          </p:spPr>
          <p:txBody>
            <a:bodyPr>
              <a:spAutoFit/>
            </a:bodyPr>
            <a:lstStyle/>
            <a:p>
              <a:pPr algn="r">
                <a:defRPr/>
              </a:pPr>
              <a:r>
                <a:rPr lang="nl-BE" sz="1200" dirty="0">
                  <a:latin typeface="+mn-lt"/>
                </a:rPr>
                <a:t>Building </a:t>
              </a:r>
              <a:r>
                <a:rPr lang="nl-BE" sz="1200" dirty="0" err="1">
                  <a:latin typeface="+mn-lt"/>
                </a:rPr>
                <a:t>Physics</a:t>
              </a:r>
              <a:r>
                <a:rPr lang="nl-BE" sz="1200" dirty="0">
                  <a:latin typeface="+mn-lt"/>
                </a:rPr>
                <a:t> </a:t>
              </a:r>
              <a:r>
                <a:rPr lang="nl-BE" sz="1200" dirty="0" err="1">
                  <a:latin typeface="+mn-lt"/>
                </a:rPr>
                <a:t>Section</a:t>
              </a:r>
              <a:endParaRPr lang="nl-NL" sz="1200" b="1" dirty="0">
                <a:latin typeface="+mn-lt"/>
              </a:endParaRPr>
            </a:p>
          </p:txBody>
        </p:sp>
        <p:pic>
          <p:nvPicPr>
            <p:cNvPr id="12294" name="Afbeelding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357830" y="6592463"/>
              <a:ext cx="792088" cy="282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ransition advClick="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it-IT" altLang="it-IT"/>
              <a:t>UPC</a:t>
            </a:r>
          </a:p>
        </p:txBody>
      </p:sp>
      <p:sp>
        <p:nvSpPr>
          <p:cNvPr id="7171" name="Rectangle 3"/>
          <p:cNvSpPr>
            <a:spLocks noGrp="1" noChangeArrowheads="1"/>
          </p:cNvSpPr>
          <p:nvPr>
            <p:ph type="body" idx="1"/>
          </p:nvPr>
        </p:nvSpPr>
        <p:spPr/>
        <p:txBody>
          <a:bodyPr/>
          <a:lstStyle/>
          <a:p>
            <a:pPr>
              <a:lnSpc>
                <a:spcPct val="80000"/>
              </a:lnSpc>
            </a:pPr>
            <a:r>
              <a:rPr lang="en-US" altLang="it-IT" sz="2000"/>
              <a:t>Energy efficient buildings are discussed in two different subjects corresponding to the bachelor degree in Public Works and the master degree in Civil Engineering.  The contents on Energy Efficient Buildings are presented in the courses on "Building and Prefabrication" (Public Works) and "Building Structures" (Civil Engineering master), the later taught in English.</a:t>
            </a:r>
          </a:p>
          <a:p>
            <a:pPr>
              <a:lnSpc>
                <a:spcPct val="80000"/>
              </a:lnSpc>
            </a:pPr>
            <a:r>
              <a:rPr lang="en-US" altLang="it-IT" sz="2000"/>
              <a:t>About six hours of face-to-face teaching is devoted to the subject, while the students also have to solve a problem concerning thermal insulation of buildings.  The teaching includes concepts on the general physics of buildings, thermal conductivity and behavior, thermal insulation techniques and materials, psychometry and vapor condensation, interior environment, and sustainable solutions for Energy efficient construction.</a:t>
            </a:r>
          </a:p>
          <a:p>
            <a:pPr>
              <a:lnSpc>
                <a:spcPct val="80000"/>
              </a:lnSpc>
            </a:pPr>
            <a:r>
              <a:rPr lang="en-US" altLang="it-IT" sz="2000"/>
              <a:t>In addition to the time specifically devoted to this teaching, issues on sustainability and energy efficiency percolate throughout the entire courses.</a:t>
            </a:r>
            <a:endParaRPr lang="it-IT" altLang="it-IT" sz="2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it-IT" altLang="it-IT"/>
              <a:t>UTCB</a:t>
            </a:r>
          </a:p>
        </p:txBody>
      </p:sp>
      <p:sp>
        <p:nvSpPr>
          <p:cNvPr id="8195" name="Rectangle 3"/>
          <p:cNvSpPr>
            <a:spLocks noGrp="1" noChangeArrowheads="1"/>
          </p:cNvSpPr>
          <p:nvPr>
            <p:ph type="body" idx="1"/>
          </p:nvPr>
        </p:nvSpPr>
        <p:spPr/>
        <p:txBody>
          <a:bodyPr/>
          <a:lstStyle/>
          <a:p>
            <a:pPr>
              <a:lnSpc>
                <a:spcPct val="90000"/>
              </a:lnSpc>
            </a:pPr>
            <a:r>
              <a:rPr lang="ro-RO" altLang="it-IT" sz="2400"/>
              <a:t>At the Building Services Engineering Faculty from the Technical University of Civil Engineering Bucharest, Romania, there is a specialized master (scientific field: Building Services Engineering) entitled </a:t>
            </a:r>
            <a:r>
              <a:rPr lang="ro-RO" altLang="it-IT" sz="2400" i="1"/>
              <a:t>Energy Efficiency of Building Systems</a:t>
            </a:r>
            <a:r>
              <a:rPr lang="ro-RO" altLang="it-IT" sz="2400"/>
              <a:t>, functioning since 2009. The master provides 240 ECTS in 2 years of study, the language of teaching being Romanian. Starting with the academic year 2016-2017, the same master (with a slightly modified curricula) will be provided in the French language, under the name </a:t>
            </a:r>
            <a:r>
              <a:rPr lang="ro-RO" altLang="it-IT" sz="2400" i="1"/>
              <a:t>Efficacité énergétique des installations techniques du bâtiment</a:t>
            </a:r>
            <a:r>
              <a:rPr lang="ro-RO" altLang="it-IT" sz="2400"/>
              <a:t>.</a:t>
            </a:r>
            <a:endParaRPr lang="it-IT" altLang="it-IT" sz="2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561975"/>
          </a:xfrm>
        </p:spPr>
        <p:txBody>
          <a:bodyPr/>
          <a:lstStyle/>
          <a:p>
            <a:r>
              <a:rPr lang="it-IT" altLang="it-IT" sz="4000"/>
              <a:t>UTCB</a:t>
            </a:r>
          </a:p>
        </p:txBody>
      </p:sp>
      <p:sp>
        <p:nvSpPr>
          <p:cNvPr id="9219" name="Rectangle 3"/>
          <p:cNvSpPr>
            <a:spLocks noGrp="1" noChangeArrowheads="1"/>
          </p:cNvSpPr>
          <p:nvPr>
            <p:ph type="body" idx="1"/>
          </p:nvPr>
        </p:nvSpPr>
        <p:spPr>
          <a:xfrm>
            <a:off x="457200" y="908050"/>
            <a:ext cx="8229600" cy="5218113"/>
          </a:xfrm>
        </p:spPr>
        <p:txBody>
          <a:bodyPr/>
          <a:lstStyle/>
          <a:p>
            <a:pPr>
              <a:lnSpc>
                <a:spcPct val="80000"/>
              </a:lnSpc>
            </a:pPr>
            <a:r>
              <a:rPr lang="ro-RO" altLang="it-IT" sz="1200" b="1" i="1"/>
              <a:t>1 st Year of study</a:t>
            </a:r>
            <a:endParaRPr lang="ro-RO" altLang="it-IT" sz="1200" i="1"/>
          </a:p>
          <a:p>
            <a:pPr>
              <a:lnSpc>
                <a:spcPct val="80000"/>
              </a:lnSpc>
            </a:pPr>
            <a:r>
              <a:rPr lang="ro-RO" altLang="it-IT" sz="1200" i="1"/>
              <a:t>Numerical Analysis and programming</a:t>
            </a:r>
            <a:endParaRPr lang="en-US" altLang="it-IT" sz="1200" i="1"/>
          </a:p>
          <a:p>
            <a:pPr>
              <a:lnSpc>
                <a:spcPct val="80000"/>
              </a:lnSpc>
            </a:pPr>
            <a:r>
              <a:rPr lang="en-US" altLang="it-IT" sz="1200" i="1"/>
              <a:t>Data acquisition and processing techniques</a:t>
            </a:r>
          </a:p>
          <a:p>
            <a:pPr>
              <a:lnSpc>
                <a:spcPct val="80000"/>
              </a:lnSpc>
            </a:pPr>
            <a:r>
              <a:rPr lang="en-US" altLang="it-IT" sz="1200" i="1"/>
              <a:t>Optional A:</a:t>
            </a:r>
          </a:p>
          <a:p>
            <a:pPr>
              <a:lnSpc>
                <a:spcPct val="80000"/>
              </a:lnSpc>
            </a:pPr>
            <a:r>
              <a:rPr lang="en-US" altLang="it-IT" sz="1200" i="1"/>
              <a:t>	A1. </a:t>
            </a:r>
            <a:r>
              <a:rPr lang="ro-RO" altLang="it-IT" sz="1200" i="1"/>
              <a:t>Modelling and simulation of technical systems in buildings</a:t>
            </a:r>
            <a:endParaRPr lang="en-GB" altLang="it-IT" sz="1200" i="1"/>
          </a:p>
          <a:p>
            <a:pPr>
              <a:lnSpc>
                <a:spcPct val="80000"/>
              </a:lnSpc>
            </a:pPr>
            <a:r>
              <a:rPr lang="en-GB" altLang="it-IT" sz="1200" i="1"/>
              <a:t>	A2. Fluid Mechanics complements</a:t>
            </a:r>
          </a:p>
          <a:p>
            <a:pPr>
              <a:lnSpc>
                <a:spcPct val="80000"/>
              </a:lnSpc>
            </a:pPr>
            <a:r>
              <a:rPr lang="en-GB" altLang="it-IT" sz="1200" i="1"/>
              <a:t>	A3. Advanced Engineering Thermodynamics</a:t>
            </a:r>
            <a:endParaRPr lang="it-IT" altLang="it-IT" sz="1200" i="1"/>
          </a:p>
          <a:p>
            <a:pPr>
              <a:lnSpc>
                <a:spcPct val="80000"/>
              </a:lnSpc>
            </a:pPr>
            <a:r>
              <a:rPr lang="it-IT" altLang="it-IT" sz="1200" i="1"/>
              <a:t>Dynamic behavior of thermal-hydraulic systems</a:t>
            </a:r>
            <a:endParaRPr lang="ro-RO" altLang="it-IT" sz="1200" i="1"/>
          </a:p>
          <a:p>
            <a:pPr>
              <a:lnSpc>
                <a:spcPct val="80000"/>
              </a:lnSpc>
            </a:pPr>
            <a:r>
              <a:rPr lang="ro-RO" altLang="it-IT" sz="1200" i="1"/>
              <a:t>Comfort exigences and air quality in indoor environments</a:t>
            </a:r>
          </a:p>
          <a:p>
            <a:pPr>
              <a:lnSpc>
                <a:spcPct val="80000"/>
              </a:lnSpc>
            </a:pPr>
            <a:r>
              <a:rPr lang="ro-RO" altLang="it-IT" sz="1200" i="1"/>
              <a:t>Renewable energy sources utilization in buildings</a:t>
            </a:r>
            <a:endParaRPr lang="it-IT" altLang="it-IT" sz="1200" i="1"/>
          </a:p>
          <a:p>
            <a:pPr>
              <a:lnSpc>
                <a:spcPct val="80000"/>
              </a:lnSpc>
            </a:pPr>
            <a:r>
              <a:rPr lang="it-IT" altLang="it-IT" sz="1200" i="1"/>
              <a:t>Heating and cooling by radiation</a:t>
            </a:r>
            <a:endParaRPr lang="en-US" altLang="it-IT" sz="1200" i="1"/>
          </a:p>
          <a:p>
            <a:pPr>
              <a:lnSpc>
                <a:spcPct val="80000"/>
              </a:lnSpc>
            </a:pPr>
            <a:r>
              <a:rPr lang="en-US" altLang="it-IT" sz="1200" i="1"/>
              <a:t>Fire-safety systems and equipment</a:t>
            </a:r>
          </a:p>
          <a:p>
            <a:pPr>
              <a:lnSpc>
                <a:spcPct val="80000"/>
              </a:lnSpc>
            </a:pPr>
            <a:r>
              <a:rPr lang="en-US" altLang="it-IT" sz="1200" i="1"/>
              <a:t>Optional B:</a:t>
            </a:r>
          </a:p>
          <a:p>
            <a:pPr>
              <a:lnSpc>
                <a:spcPct val="80000"/>
              </a:lnSpc>
            </a:pPr>
            <a:r>
              <a:rPr lang="en-US" altLang="it-IT" sz="1200" i="1"/>
              <a:t>	B1. </a:t>
            </a:r>
            <a:r>
              <a:rPr lang="ro-RO" altLang="it-IT" sz="1200" i="1"/>
              <a:t>Small-scale cogeneration</a:t>
            </a:r>
          </a:p>
          <a:p>
            <a:pPr>
              <a:lnSpc>
                <a:spcPct val="80000"/>
              </a:lnSpc>
            </a:pPr>
            <a:r>
              <a:rPr lang="ro-RO" altLang="it-IT" sz="1200" i="1"/>
              <a:t>	B2. Air distribution in rooms and ventilation efficiency</a:t>
            </a:r>
            <a:endParaRPr lang="en-US" altLang="it-IT" sz="1200" i="1"/>
          </a:p>
          <a:p>
            <a:pPr>
              <a:lnSpc>
                <a:spcPct val="80000"/>
              </a:lnSpc>
            </a:pPr>
            <a:r>
              <a:rPr lang="en-US" altLang="it-IT" sz="1200" i="1"/>
              <a:t>Air-conditioning of multi-zonal buildings</a:t>
            </a:r>
          </a:p>
          <a:p>
            <a:pPr>
              <a:lnSpc>
                <a:spcPct val="80000"/>
              </a:lnSpc>
            </a:pPr>
            <a:r>
              <a:rPr lang="en-US" altLang="it-IT" sz="1200" i="1"/>
              <a:t>Reliability and maintenance of building systems</a:t>
            </a:r>
          </a:p>
          <a:p>
            <a:pPr>
              <a:lnSpc>
                <a:spcPct val="80000"/>
              </a:lnSpc>
            </a:pPr>
            <a:r>
              <a:rPr lang="en-US" altLang="it-IT" sz="1200" i="1"/>
              <a:t>Acoustics and noise reduction in buildings and building systems</a:t>
            </a:r>
            <a:endParaRPr lang="ro-RO" altLang="it-IT" sz="1200" b="1" i="1"/>
          </a:p>
          <a:p>
            <a:pPr>
              <a:lnSpc>
                <a:spcPct val="80000"/>
              </a:lnSpc>
            </a:pPr>
            <a:r>
              <a:rPr lang="ro-RO" altLang="it-IT" sz="1200" b="1" i="1"/>
              <a:t>2nd Year of study</a:t>
            </a:r>
            <a:endParaRPr lang="ro-RO" altLang="it-IT" sz="1200" i="1"/>
          </a:p>
          <a:p>
            <a:pPr>
              <a:lnSpc>
                <a:spcPct val="80000"/>
              </a:lnSpc>
            </a:pPr>
            <a:r>
              <a:rPr lang="ro-RO" altLang="it-IT" sz="1200" i="1"/>
              <a:t>Energy consumptions in buildings – heating and domestic hot water</a:t>
            </a:r>
          </a:p>
          <a:p>
            <a:pPr>
              <a:lnSpc>
                <a:spcPct val="80000"/>
              </a:lnSpc>
            </a:pPr>
            <a:r>
              <a:rPr lang="ro-RO" altLang="it-IT" sz="1200" i="1"/>
              <a:t>Energy consumptions in buildings – ventilation, air-conditioning and refrigeration</a:t>
            </a:r>
            <a:endParaRPr lang="en-US" altLang="it-IT" sz="1200" i="1"/>
          </a:p>
          <a:p>
            <a:pPr>
              <a:lnSpc>
                <a:spcPct val="80000"/>
              </a:lnSpc>
            </a:pPr>
            <a:r>
              <a:rPr lang="en-US" altLang="it-IT" sz="1200" i="1"/>
              <a:t>Energy audit, expertise and certification of buildings</a:t>
            </a:r>
          </a:p>
          <a:p>
            <a:pPr>
              <a:lnSpc>
                <a:spcPct val="80000"/>
              </a:lnSpc>
            </a:pPr>
            <a:r>
              <a:rPr lang="en-US" altLang="it-IT" sz="1200" i="1"/>
              <a:t>Inspection of HVAC systems</a:t>
            </a:r>
          </a:p>
          <a:p>
            <a:pPr>
              <a:lnSpc>
                <a:spcPct val="80000"/>
              </a:lnSpc>
            </a:pPr>
            <a:r>
              <a:rPr lang="en-US" altLang="it-IT" sz="1200" i="1"/>
              <a:t>Optional C</a:t>
            </a:r>
          </a:p>
          <a:p>
            <a:pPr>
              <a:lnSpc>
                <a:spcPct val="80000"/>
              </a:lnSpc>
            </a:pPr>
            <a:r>
              <a:rPr lang="en-US" altLang="it-IT" sz="1200" i="1"/>
              <a:t>	C1. Passive house design</a:t>
            </a:r>
          </a:p>
          <a:p>
            <a:pPr>
              <a:lnSpc>
                <a:spcPct val="80000"/>
              </a:lnSpc>
            </a:pPr>
            <a:r>
              <a:rPr lang="en-US" altLang="it-IT" sz="1200" i="1"/>
              <a:t>	C2. Heat and mass transfer through building envelope</a:t>
            </a:r>
            <a:endParaRPr lang="ro-RO" altLang="it-IT" sz="1200" i="1"/>
          </a:p>
          <a:p>
            <a:pPr>
              <a:lnSpc>
                <a:spcPct val="80000"/>
              </a:lnSpc>
            </a:pPr>
            <a:r>
              <a:rPr lang="ro-RO" altLang="it-IT" sz="1200" i="1"/>
              <a:t>Building management systems (BMS)</a:t>
            </a:r>
          </a:p>
          <a:p>
            <a:pPr>
              <a:lnSpc>
                <a:spcPct val="80000"/>
              </a:lnSpc>
            </a:pPr>
            <a:r>
              <a:rPr lang="ro-RO" altLang="it-IT" sz="1200" i="1"/>
              <a:t>Research &amp; design activities for the master thesis</a:t>
            </a:r>
          </a:p>
          <a:p>
            <a:pPr>
              <a:lnSpc>
                <a:spcPct val="80000"/>
              </a:lnSpc>
            </a:pPr>
            <a:r>
              <a:rPr lang="ro-RO" altLang="it-IT" sz="1200" i="1"/>
              <a:t>Writing of the Master thesis</a:t>
            </a:r>
            <a:endParaRPr lang="it-IT" altLang="it-IT" sz="1200" i="1"/>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it-IT" altLang="it-IT" sz="4000"/>
              <a:t>WROCLAW TECHNICAL UNIVERSITY</a:t>
            </a:r>
          </a:p>
        </p:txBody>
      </p:sp>
      <p:sp>
        <p:nvSpPr>
          <p:cNvPr id="10243" name="Rectangle 3"/>
          <p:cNvSpPr>
            <a:spLocks noGrp="1" noChangeArrowheads="1"/>
          </p:cNvSpPr>
          <p:nvPr>
            <p:ph type="body" idx="1"/>
          </p:nvPr>
        </p:nvSpPr>
        <p:spPr/>
        <p:txBody>
          <a:bodyPr/>
          <a:lstStyle/>
          <a:p>
            <a:r>
              <a:rPr lang="it-IT" altLang="it-IT"/>
              <a:t>MASTER IN CE</a:t>
            </a:r>
          </a:p>
          <a:p>
            <a:pPr lvl="1"/>
            <a:r>
              <a:rPr lang="it-IT" altLang="it-IT"/>
              <a:t> ADVANCED BUILDING PHYSICS (15 + 15 HRS) – TECHNICAL SHEET AVAILABLE</a:t>
            </a:r>
          </a:p>
          <a:p>
            <a:pPr lvl="1"/>
            <a:r>
              <a:rPr lang="it-IT" altLang="it-IT"/>
              <a:t>SUSTAINABLE HOUSING (15 + 15 HRS) – TECHNICAL SHEET AVAILABLE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it-IT" altLang="it-IT" sz="4000"/>
              <a:t>CZECH TECNICAL UNIVERSITY PRAGUE</a:t>
            </a:r>
          </a:p>
        </p:txBody>
      </p:sp>
      <p:sp>
        <p:nvSpPr>
          <p:cNvPr id="13315" name="Rectangle 3"/>
          <p:cNvSpPr>
            <a:spLocks noGrp="1" noChangeArrowheads="1"/>
          </p:cNvSpPr>
          <p:nvPr>
            <p:ph type="body" idx="1"/>
          </p:nvPr>
        </p:nvSpPr>
        <p:spPr/>
        <p:txBody>
          <a:bodyPr/>
          <a:lstStyle/>
          <a:p>
            <a:pPr>
              <a:lnSpc>
                <a:spcPct val="80000"/>
              </a:lnSpc>
            </a:pPr>
            <a:r>
              <a:rPr lang="it-IT" altLang="it-IT" sz="2000"/>
              <a:t>UCEEB was founded as an independent institute of the Czech Technical University in Prague under the auspices of four departments – Civil engineering, Mechanical Engineering, Electrical Engineering and Biomedical Engineering. The Centre's goal is to leverage synergy effects of research activities of the individual departments which are related to energy efficient buildings.</a:t>
            </a:r>
            <a:br>
              <a:rPr lang="it-IT" altLang="it-IT" sz="2000"/>
            </a:br>
            <a:r>
              <a:rPr lang="it-IT" altLang="it-IT" sz="2000"/>
              <a:t/>
            </a:r>
            <a:br>
              <a:rPr lang="it-IT" altLang="it-IT" sz="2000"/>
            </a:br>
            <a:r>
              <a:rPr lang="it-IT" altLang="it-IT" sz="2000"/>
              <a:t>UCEEB is a reaction to one of the European Union's largest priorities aimed at optimisation of energy efficiency of buildings. The new centre should also have better opportunities to participate in European scientific projects, such as the Joint Technology Initiative on Energy Efficient Buildings, which is based on the EU's targets for carbon dioxide emissions.</a:t>
            </a:r>
            <a:br>
              <a:rPr lang="it-IT" altLang="it-IT" sz="2000"/>
            </a:br>
            <a:r>
              <a:rPr lang="it-IT" altLang="it-IT" sz="2000"/>
              <a:t>It is clear that sustainable building is not just a trend or fashion, but a necessity. That is why we look at energy efficient buildings as a whole.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asellaDiTesto 3"/>
          <p:cNvSpPr txBox="1">
            <a:spLocks noChangeArrowheads="1"/>
          </p:cNvSpPr>
          <p:nvPr/>
        </p:nvSpPr>
        <p:spPr bwMode="auto">
          <a:xfrm>
            <a:off x="1004888" y="188913"/>
            <a:ext cx="71247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spAutoFit/>
          </a:bodyPr>
          <a:lstStyle>
            <a:lvl1pPr>
              <a:defRPr>
                <a:solidFill>
                  <a:schemeClr val="tx1"/>
                </a:solidFill>
                <a:latin typeface="Arial" charset="0"/>
              </a:defRPr>
            </a:lvl1pPr>
            <a:lvl2pPr marL="674688" indent="-260350">
              <a:defRPr>
                <a:solidFill>
                  <a:schemeClr val="tx1"/>
                </a:solidFill>
                <a:latin typeface="Arial" charset="0"/>
              </a:defRPr>
            </a:lvl2pPr>
            <a:lvl3pPr marL="1036638" indent="-207963">
              <a:defRPr>
                <a:solidFill>
                  <a:schemeClr val="tx1"/>
                </a:solidFill>
                <a:latin typeface="Arial" charset="0"/>
              </a:defRPr>
            </a:lvl3pPr>
            <a:lvl4pPr marL="1450975" indent="-206375">
              <a:defRPr>
                <a:solidFill>
                  <a:schemeClr val="tx1"/>
                </a:solidFill>
                <a:latin typeface="Arial" charset="0"/>
              </a:defRPr>
            </a:lvl4pPr>
            <a:lvl5pPr marL="1866900" indent="-207963">
              <a:defRPr>
                <a:solidFill>
                  <a:schemeClr val="tx1"/>
                </a:solidFill>
                <a:latin typeface="Arial" charset="0"/>
              </a:defRPr>
            </a:lvl5pPr>
            <a:lvl6pPr marL="2324100" indent="-207963" fontAlgn="base">
              <a:spcBef>
                <a:spcPct val="0"/>
              </a:spcBef>
              <a:spcAft>
                <a:spcPct val="0"/>
              </a:spcAft>
              <a:defRPr>
                <a:solidFill>
                  <a:schemeClr val="tx1"/>
                </a:solidFill>
                <a:latin typeface="Arial" charset="0"/>
              </a:defRPr>
            </a:lvl6pPr>
            <a:lvl7pPr marL="2781300" indent="-207963" fontAlgn="base">
              <a:spcBef>
                <a:spcPct val="0"/>
              </a:spcBef>
              <a:spcAft>
                <a:spcPct val="0"/>
              </a:spcAft>
              <a:defRPr>
                <a:solidFill>
                  <a:schemeClr val="tx1"/>
                </a:solidFill>
                <a:latin typeface="Arial" charset="0"/>
              </a:defRPr>
            </a:lvl7pPr>
            <a:lvl8pPr marL="3238500" indent="-207963" fontAlgn="base">
              <a:spcBef>
                <a:spcPct val="0"/>
              </a:spcBef>
              <a:spcAft>
                <a:spcPct val="0"/>
              </a:spcAft>
              <a:defRPr>
                <a:solidFill>
                  <a:schemeClr val="tx1"/>
                </a:solidFill>
                <a:latin typeface="Arial" charset="0"/>
              </a:defRPr>
            </a:lvl8pPr>
            <a:lvl9pPr marL="3695700" indent="-207963" fontAlgn="base">
              <a:spcBef>
                <a:spcPct val="0"/>
              </a:spcBef>
              <a:spcAft>
                <a:spcPct val="0"/>
              </a:spcAft>
              <a:defRPr>
                <a:solidFill>
                  <a:schemeClr val="tx1"/>
                </a:solidFill>
                <a:latin typeface="Arial" charset="0"/>
              </a:defRPr>
            </a:lvl9pPr>
          </a:lstStyle>
          <a:p>
            <a:pPr algn="ctr"/>
            <a:r>
              <a:rPr lang="it-IT" altLang="it-IT" sz="4000">
                <a:cs typeface="Arial" charset="0"/>
              </a:rPr>
              <a:t>UNIVERSITY OF PISA</a:t>
            </a:r>
          </a:p>
        </p:txBody>
      </p:sp>
      <p:sp>
        <p:nvSpPr>
          <p:cNvPr id="25603" name="Text Box 4"/>
          <p:cNvSpPr txBox="1">
            <a:spLocks noChangeArrowheads="1"/>
          </p:cNvSpPr>
          <p:nvPr/>
        </p:nvSpPr>
        <p:spPr bwMode="auto">
          <a:xfrm>
            <a:off x="131763" y="1435100"/>
            <a:ext cx="2509837" cy="1087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0" tIns="45715" rIns="91430" bIns="45715">
            <a:spAutoFit/>
          </a:bodyPr>
          <a:lstStyle>
            <a:lvl1pPr>
              <a:defRPr>
                <a:solidFill>
                  <a:schemeClr val="tx1"/>
                </a:solidFill>
                <a:latin typeface="Arial" charset="0"/>
              </a:defRPr>
            </a:lvl1pPr>
            <a:lvl2pPr marL="674688" indent="-260350">
              <a:defRPr>
                <a:solidFill>
                  <a:schemeClr val="tx1"/>
                </a:solidFill>
                <a:latin typeface="Arial" charset="0"/>
              </a:defRPr>
            </a:lvl2pPr>
            <a:lvl3pPr marL="1036638" indent="-207963">
              <a:defRPr>
                <a:solidFill>
                  <a:schemeClr val="tx1"/>
                </a:solidFill>
                <a:latin typeface="Arial" charset="0"/>
              </a:defRPr>
            </a:lvl3pPr>
            <a:lvl4pPr marL="1450975" indent="-206375">
              <a:defRPr>
                <a:solidFill>
                  <a:schemeClr val="tx1"/>
                </a:solidFill>
                <a:latin typeface="Arial" charset="0"/>
              </a:defRPr>
            </a:lvl4pPr>
            <a:lvl5pPr marL="1866900" indent="-207963">
              <a:defRPr>
                <a:solidFill>
                  <a:schemeClr val="tx1"/>
                </a:solidFill>
                <a:latin typeface="Arial" charset="0"/>
              </a:defRPr>
            </a:lvl5pPr>
            <a:lvl6pPr marL="2324100" indent="-207963" fontAlgn="base">
              <a:spcBef>
                <a:spcPct val="0"/>
              </a:spcBef>
              <a:spcAft>
                <a:spcPct val="0"/>
              </a:spcAft>
              <a:defRPr>
                <a:solidFill>
                  <a:schemeClr val="tx1"/>
                </a:solidFill>
                <a:latin typeface="Arial" charset="0"/>
              </a:defRPr>
            </a:lvl6pPr>
            <a:lvl7pPr marL="2781300" indent="-207963" fontAlgn="base">
              <a:spcBef>
                <a:spcPct val="0"/>
              </a:spcBef>
              <a:spcAft>
                <a:spcPct val="0"/>
              </a:spcAft>
              <a:defRPr>
                <a:solidFill>
                  <a:schemeClr val="tx1"/>
                </a:solidFill>
                <a:latin typeface="Arial" charset="0"/>
              </a:defRPr>
            </a:lvl7pPr>
            <a:lvl8pPr marL="3238500" indent="-207963" fontAlgn="base">
              <a:spcBef>
                <a:spcPct val="0"/>
              </a:spcBef>
              <a:spcAft>
                <a:spcPct val="0"/>
              </a:spcAft>
              <a:defRPr>
                <a:solidFill>
                  <a:schemeClr val="tx1"/>
                </a:solidFill>
                <a:latin typeface="Arial" charset="0"/>
              </a:defRPr>
            </a:lvl8pPr>
            <a:lvl9pPr marL="3695700" indent="-207963" fontAlgn="base">
              <a:spcBef>
                <a:spcPct val="0"/>
              </a:spcBef>
              <a:spcAft>
                <a:spcPct val="0"/>
              </a:spcAft>
              <a:defRPr>
                <a:solidFill>
                  <a:schemeClr val="tx1"/>
                </a:solidFill>
                <a:latin typeface="Arial" charset="0"/>
              </a:defRPr>
            </a:lvl9pPr>
          </a:lstStyle>
          <a:p>
            <a:pPr hangingPunct="0">
              <a:lnSpc>
                <a:spcPct val="93000"/>
              </a:lnSpc>
              <a:spcAft>
                <a:spcPts val="2000"/>
              </a:spcAft>
              <a:buClr>
                <a:srgbClr val="000000"/>
              </a:buClr>
              <a:buSzPct val="100000"/>
              <a:buFont typeface="Times New Roman" pitchFamily="18" charset="0"/>
              <a:buNone/>
            </a:pPr>
            <a:r>
              <a:rPr lang="en-GB" altLang="it-IT" sz="2800" i="1">
                <a:effectLst>
                  <a:outerShdw blurRad="38100" dist="38100" dir="2700000" algn="tl">
                    <a:srgbClr val="C0C0C0"/>
                  </a:outerShdw>
                </a:effectLst>
              </a:rPr>
              <a:t>Full Professor:</a:t>
            </a:r>
          </a:p>
          <a:p>
            <a:pPr hangingPunct="0">
              <a:lnSpc>
                <a:spcPct val="93000"/>
              </a:lnSpc>
              <a:buClr>
                <a:srgbClr val="000000"/>
              </a:buClr>
              <a:buSzPct val="100000"/>
              <a:buFont typeface="Times New Roman" pitchFamily="18" charset="0"/>
              <a:buNone/>
            </a:pPr>
            <a:r>
              <a:rPr lang="en-GB" altLang="it-IT" sz="2400">
                <a:effectLst>
                  <a:outerShdw blurRad="38100" dist="38100" dir="2700000" algn="tl">
                    <a:srgbClr val="C0C0C0"/>
                  </a:outerShdw>
                </a:effectLst>
              </a:rPr>
              <a:t>Fabio Fantozzi</a:t>
            </a:r>
          </a:p>
        </p:txBody>
      </p:sp>
      <p:sp>
        <p:nvSpPr>
          <p:cNvPr id="25604" name="Text Box 5"/>
          <p:cNvSpPr txBox="1">
            <a:spLocks noChangeArrowheads="1"/>
          </p:cNvSpPr>
          <p:nvPr/>
        </p:nvSpPr>
        <p:spPr bwMode="auto">
          <a:xfrm>
            <a:off x="131763" y="2841625"/>
            <a:ext cx="3571875" cy="142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0" tIns="45715" rIns="91430" bIns="45715">
            <a:spAutoFit/>
          </a:bodyPr>
          <a:lstStyle>
            <a:lvl1pPr>
              <a:defRPr>
                <a:solidFill>
                  <a:schemeClr val="tx1"/>
                </a:solidFill>
                <a:latin typeface="Arial" charset="0"/>
              </a:defRPr>
            </a:lvl1pPr>
            <a:lvl2pPr marL="674688" indent="-260350">
              <a:defRPr>
                <a:solidFill>
                  <a:schemeClr val="tx1"/>
                </a:solidFill>
                <a:latin typeface="Arial" charset="0"/>
              </a:defRPr>
            </a:lvl2pPr>
            <a:lvl3pPr marL="1036638" indent="-207963">
              <a:defRPr>
                <a:solidFill>
                  <a:schemeClr val="tx1"/>
                </a:solidFill>
                <a:latin typeface="Arial" charset="0"/>
              </a:defRPr>
            </a:lvl3pPr>
            <a:lvl4pPr marL="1450975" indent="-206375">
              <a:defRPr>
                <a:solidFill>
                  <a:schemeClr val="tx1"/>
                </a:solidFill>
                <a:latin typeface="Arial" charset="0"/>
              </a:defRPr>
            </a:lvl4pPr>
            <a:lvl5pPr marL="1866900" indent="-207963">
              <a:defRPr>
                <a:solidFill>
                  <a:schemeClr val="tx1"/>
                </a:solidFill>
                <a:latin typeface="Arial" charset="0"/>
              </a:defRPr>
            </a:lvl5pPr>
            <a:lvl6pPr marL="2324100" indent="-207963" fontAlgn="base">
              <a:spcBef>
                <a:spcPct val="0"/>
              </a:spcBef>
              <a:spcAft>
                <a:spcPct val="0"/>
              </a:spcAft>
              <a:defRPr>
                <a:solidFill>
                  <a:schemeClr val="tx1"/>
                </a:solidFill>
                <a:latin typeface="Arial" charset="0"/>
              </a:defRPr>
            </a:lvl6pPr>
            <a:lvl7pPr marL="2781300" indent="-207963" fontAlgn="base">
              <a:spcBef>
                <a:spcPct val="0"/>
              </a:spcBef>
              <a:spcAft>
                <a:spcPct val="0"/>
              </a:spcAft>
              <a:defRPr>
                <a:solidFill>
                  <a:schemeClr val="tx1"/>
                </a:solidFill>
                <a:latin typeface="Arial" charset="0"/>
              </a:defRPr>
            </a:lvl7pPr>
            <a:lvl8pPr marL="3238500" indent="-207963" fontAlgn="base">
              <a:spcBef>
                <a:spcPct val="0"/>
              </a:spcBef>
              <a:spcAft>
                <a:spcPct val="0"/>
              </a:spcAft>
              <a:defRPr>
                <a:solidFill>
                  <a:schemeClr val="tx1"/>
                </a:solidFill>
                <a:latin typeface="Arial" charset="0"/>
              </a:defRPr>
            </a:lvl8pPr>
            <a:lvl9pPr marL="3695700" indent="-207963" fontAlgn="base">
              <a:spcBef>
                <a:spcPct val="0"/>
              </a:spcBef>
              <a:spcAft>
                <a:spcPct val="0"/>
              </a:spcAft>
              <a:defRPr>
                <a:solidFill>
                  <a:schemeClr val="tx1"/>
                </a:solidFill>
                <a:latin typeface="Arial" charset="0"/>
              </a:defRPr>
            </a:lvl9pPr>
          </a:lstStyle>
          <a:p>
            <a:pPr hangingPunct="0">
              <a:lnSpc>
                <a:spcPct val="93000"/>
              </a:lnSpc>
              <a:spcAft>
                <a:spcPts val="2000"/>
              </a:spcAft>
              <a:buClr>
                <a:srgbClr val="000000"/>
              </a:buClr>
              <a:buSzPct val="100000"/>
              <a:buFont typeface="Times New Roman" pitchFamily="18" charset="0"/>
              <a:buNone/>
            </a:pPr>
            <a:r>
              <a:rPr lang="en-GB" altLang="it-IT" sz="2800" i="1">
                <a:effectLst>
                  <a:outerShdw blurRad="38100" dist="38100" dir="2700000" algn="tl">
                    <a:srgbClr val="C0C0C0"/>
                  </a:outerShdw>
                </a:effectLst>
              </a:rPr>
              <a:t>Assistant Professors:</a:t>
            </a:r>
          </a:p>
          <a:p>
            <a:pPr hangingPunct="0">
              <a:lnSpc>
                <a:spcPct val="93000"/>
              </a:lnSpc>
              <a:buClr>
                <a:srgbClr val="000000"/>
              </a:buClr>
              <a:buSzPct val="100000"/>
              <a:buFont typeface="Times New Roman" pitchFamily="18" charset="0"/>
              <a:buNone/>
            </a:pPr>
            <a:r>
              <a:rPr lang="en-GB" altLang="it-IT" sz="2400">
                <a:effectLst>
                  <a:outerShdw blurRad="38100" dist="38100" dir="2700000" algn="tl">
                    <a:srgbClr val="C0C0C0"/>
                  </a:outerShdw>
                </a:effectLst>
              </a:rPr>
              <a:t>Franceso Leccese</a:t>
            </a:r>
          </a:p>
          <a:p>
            <a:pPr hangingPunct="0">
              <a:lnSpc>
                <a:spcPct val="93000"/>
              </a:lnSpc>
              <a:buClr>
                <a:srgbClr val="000000"/>
              </a:buClr>
              <a:buSzPct val="100000"/>
              <a:buFont typeface="Times New Roman" pitchFamily="18" charset="0"/>
              <a:buNone/>
            </a:pPr>
            <a:r>
              <a:rPr lang="en-GB" altLang="it-IT" sz="2400">
                <a:effectLst>
                  <a:outerShdw blurRad="38100" dist="38100" dir="2700000" algn="tl">
                    <a:srgbClr val="C0C0C0"/>
                  </a:outerShdw>
                </a:effectLst>
              </a:rPr>
              <a:t>Giacomo Salvadori</a:t>
            </a:r>
            <a:endParaRPr lang="en-GB" altLang="it-IT" sz="2800">
              <a:effectLst>
                <a:outerShdw blurRad="38100" dist="38100" dir="2700000" algn="tl">
                  <a:srgbClr val="C0C0C0"/>
                </a:outerShdw>
              </a:effectLst>
            </a:endParaRPr>
          </a:p>
        </p:txBody>
      </p:sp>
      <p:sp>
        <p:nvSpPr>
          <p:cNvPr id="25605" name="Text Box 6"/>
          <p:cNvSpPr txBox="1">
            <a:spLocks noChangeArrowheads="1"/>
          </p:cNvSpPr>
          <p:nvPr/>
        </p:nvSpPr>
        <p:spPr bwMode="auto">
          <a:xfrm>
            <a:off x="131763" y="4997450"/>
            <a:ext cx="4751387" cy="176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spAutoFit/>
          </a:bodyPr>
          <a:lstStyle>
            <a:lvl1pPr>
              <a:defRPr>
                <a:solidFill>
                  <a:schemeClr val="tx1"/>
                </a:solidFill>
                <a:latin typeface="Arial" charset="0"/>
              </a:defRPr>
            </a:lvl1pPr>
            <a:lvl2pPr marL="674688" indent="-260350">
              <a:defRPr>
                <a:solidFill>
                  <a:schemeClr val="tx1"/>
                </a:solidFill>
                <a:latin typeface="Arial" charset="0"/>
              </a:defRPr>
            </a:lvl2pPr>
            <a:lvl3pPr marL="1036638" indent="-207963">
              <a:defRPr>
                <a:solidFill>
                  <a:schemeClr val="tx1"/>
                </a:solidFill>
                <a:latin typeface="Arial" charset="0"/>
              </a:defRPr>
            </a:lvl3pPr>
            <a:lvl4pPr marL="1450975" indent="-206375">
              <a:defRPr>
                <a:solidFill>
                  <a:schemeClr val="tx1"/>
                </a:solidFill>
                <a:latin typeface="Arial" charset="0"/>
              </a:defRPr>
            </a:lvl4pPr>
            <a:lvl5pPr marL="1866900" indent="-207963">
              <a:defRPr>
                <a:solidFill>
                  <a:schemeClr val="tx1"/>
                </a:solidFill>
                <a:latin typeface="Arial" charset="0"/>
              </a:defRPr>
            </a:lvl5pPr>
            <a:lvl6pPr marL="2324100" indent="-207963" fontAlgn="base">
              <a:spcBef>
                <a:spcPct val="0"/>
              </a:spcBef>
              <a:spcAft>
                <a:spcPct val="0"/>
              </a:spcAft>
              <a:defRPr>
                <a:solidFill>
                  <a:schemeClr val="tx1"/>
                </a:solidFill>
                <a:latin typeface="Arial" charset="0"/>
              </a:defRPr>
            </a:lvl6pPr>
            <a:lvl7pPr marL="2781300" indent="-207963" fontAlgn="base">
              <a:spcBef>
                <a:spcPct val="0"/>
              </a:spcBef>
              <a:spcAft>
                <a:spcPct val="0"/>
              </a:spcAft>
              <a:defRPr>
                <a:solidFill>
                  <a:schemeClr val="tx1"/>
                </a:solidFill>
                <a:latin typeface="Arial" charset="0"/>
              </a:defRPr>
            </a:lvl7pPr>
            <a:lvl8pPr marL="3238500" indent="-207963" fontAlgn="base">
              <a:spcBef>
                <a:spcPct val="0"/>
              </a:spcBef>
              <a:spcAft>
                <a:spcPct val="0"/>
              </a:spcAft>
              <a:defRPr>
                <a:solidFill>
                  <a:schemeClr val="tx1"/>
                </a:solidFill>
                <a:latin typeface="Arial" charset="0"/>
              </a:defRPr>
            </a:lvl8pPr>
            <a:lvl9pPr marL="3695700" indent="-207963" fontAlgn="base">
              <a:spcBef>
                <a:spcPct val="0"/>
              </a:spcBef>
              <a:spcAft>
                <a:spcPct val="0"/>
              </a:spcAft>
              <a:defRPr>
                <a:solidFill>
                  <a:schemeClr val="tx1"/>
                </a:solidFill>
                <a:latin typeface="Arial" charset="0"/>
              </a:defRPr>
            </a:lvl9pPr>
          </a:lstStyle>
          <a:p>
            <a:pPr hangingPunct="0">
              <a:lnSpc>
                <a:spcPct val="93000"/>
              </a:lnSpc>
              <a:spcAft>
                <a:spcPts val="2000"/>
              </a:spcAft>
              <a:buClr>
                <a:srgbClr val="000000"/>
              </a:buClr>
              <a:buSzPct val="100000"/>
              <a:buFont typeface="Times New Roman" pitchFamily="18" charset="0"/>
              <a:buNone/>
            </a:pPr>
            <a:r>
              <a:rPr lang="en-GB" altLang="it-IT" sz="2800" i="1">
                <a:effectLst>
                  <a:outerShdw blurRad="38100" dist="38100" dir="2700000" algn="tl">
                    <a:srgbClr val="C0C0C0"/>
                  </a:outerShdw>
                </a:effectLst>
              </a:rPr>
              <a:t>PhD &amp; Fellows:</a:t>
            </a:r>
          </a:p>
          <a:p>
            <a:pPr hangingPunct="0">
              <a:lnSpc>
                <a:spcPct val="93000"/>
              </a:lnSpc>
              <a:buClr>
                <a:srgbClr val="000000"/>
              </a:buClr>
              <a:buSzPct val="100000"/>
              <a:buFont typeface="Times New Roman" pitchFamily="18" charset="0"/>
              <a:buNone/>
            </a:pPr>
            <a:endParaRPr lang="en-GB" altLang="it-IT" sz="2400">
              <a:effectLst>
                <a:outerShdw blurRad="38100" dist="38100" dir="2700000" algn="tl">
                  <a:srgbClr val="C0C0C0"/>
                </a:outerShdw>
              </a:effectLst>
            </a:endParaRPr>
          </a:p>
          <a:p>
            <a:pPr hangingPunct="0">
              <a:lnSpc>
                <a:spcPct val="93000"/>
              </a:lnSpc>
              <a:buClr>
                <a:srgbClr val="000000"/>
              </a:buClr>
              <a:buSzPct val="100000"/>
              <a:buFont typeface="Times New Roman" pitchFamily="18" charset="0"/>
              <a:buNone/>
            </a:pPr>
            <a:r>
              <a:rPr lang="en-GB" altLang="it-IT" sz="2400">
                <a:effectLst>
                  <a:outerShdw blurRad="38100" dist="38100" dir="2700000" algn="tl">
                    <a:srgbClr val="C0C0C0"/>
                  </a:outerShdw>
                </a:effectLst>
              </a:rPr>
              <a:t>Teresa Cervino</a:t>
            </a:r>
          </a:p>
          <a:p>
            <a:pPr hangingPunct="0">
              <a:lnSpc>
                <a:spcPct val="93000"/>
              </a:lnSpc>
              <a:buClr>
                <a:srgbClr val="000000"/>
              </a:buClr>
              <a:buSzPct val="100000"/>
              <a:buFont typeface="Times New Roman" pitchFamily="18" charset="0"/>
              <a:buNone/>
            </a:pPr>
            <a:r>
              <a:rPr lang="en-GB" altLang="it-IT" sz="2400">
                <a:effectLst>
                  <a:outerShdw blurRad="38100" dist="38100" dir="2700000" algn="tl">
                    <a:srgbClr val="C0C0C0"/>
                  </a:outerShdw>
                </a:effectLst>
              </a:rPr>
              <a:t>Michele Rocca</a:t>
            </a:r>
          </a:p>
        </p:txBody>
      </p:sp>
      <p:sp>
        <p:nvSpPr>
          <p:cNvPr id="31750" name="Line 6"/>
          <p:cNvSpPr>
            <a:spLocks noChangeShapeType="1"/>
          </p:cNvSpPr>
          <p:nvPr/>
        </p:nvSpPr>
        <p:spPr bwMode="auto">
          <a:xfrm>
            <a:off x="0" y="1174750"/>
            <a:ext cx="9144000" cy="1588"/>
          </a:xfrm>
          <a:prstGeom prst="line">
            <a:avLst/>
          </a:prstGeom>
          <a:noFill/>
          <a:ln w="180000">
            <a:solidFill>
              <a:srgbClr val="FFFFFF"/>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25607" name="Text Box 4"/>
          <p:cNvSpPr txBox="1">
            <a:spLocks noChangeArrowheads="1"/>
          </p:cNvSpPr>
          <p:nvPr/>
        </p:nvSpPr>
        <p:spPr bwMode="auto">
          <a:xfrm>
            <a:off x="4643438" y="908050"/>
            <a:ext cx="4308475" cy="577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spAutoFit/>
          </a:bodyPr>
          <a:lstStyle>
            <a:lvl1pPr>
              <a:defRPr>
                <a:solidFill>
                  <a:schemeClr val="tx1"/>
                </a:solidFill>
                <a:latin typeface="Arial" charset="0"/>
              </a:defRPr>
            </a:lvl1pPr>
            <a:lvl2pPr marL="674688" indent="-260350">
              <a:defRPr>
                <a:solidFill>
                  <a:schemeClr val="tx1"/>
                </a:solidFill>
                <a:latin typeface="Arial" charset="0"/>
              </a:defRPr>
            </a:lvl2pPr>
            <a:lvl3pPr marL="1036638" indent="-207963">
              <a:defRPr>
                <a:solidFill>
                  <a:schemeClr val="tx1"/>
                </a:solidFill>
                <a:latin typeface="Arial" charset="0"/>
              </a:defRPr>
            </a:lvl3pPr>
            <a:lvl4pPr marL="1450975" indent="-206375">
              <a:defRPr>
                <a:solidFill>
                  <a:schemeClr val="tx1"/>
                </a:solidFill>
                <a:latin typeface="Arial" charset="0"/>
              </a:defRPr>
            </a:lvl4pPr>
            <a:lvl5pPr marL="1866900" indent="-207963">
              <a:defRPr>
                <a:solidFill>
                  <a:schemeClr val="tx1"/>
                </a:solidFill>
                <a:latin typeface="Arial" charset="0"/>
              </a:defRPr>
            </a:lvl5pPr>
            <a:lvl6pPr marL="2324100" indent="-207963" fontAlgn="base">
              <a:spcBef>
                <a:spcPct val="0"/>
              </a:spcBef>
              <a:spcAft>
                <a:spcPct val="0"/>
              </a:spcAft>
              <a:defRPr>
                <a:solidFill>
                  <a:schemeClr val="tx1"/>
                </a:solidFill>
                <a:latin typeface="Arial" charset="0"/>
              </a:defRPr>
            </a:lvl6pPr>
            <a:lvl7pPr marL="2781300" indent="-207963" fontAlgn="base">
              <a:spcBef>
                <a:spcPct val="0"/>
              </a:spcBef>
              <a:spcAft>
                <a:spcPct val="0"/>
              </a:spcAft>
              <a:defRPr>
                <a:solidFill>
                  <a:schemeClr val="tx1"/>
                </a:solidFill>
                <a:latin typeface="Arial" charset="0"/>
              </a:defRPr>
            </a:lvl7pPr>
            <a:lvl8pPr marL="3238500" indent="-207963" fontAlgn="base">
              <a:spcBef>
                <a:spcPct val="0"/>
              </a:spcBef>
              <a:spcAft>
                <a:spcPct val="0"/>
              </a:spcAft>
              <a:defRPr>
                <a:solidFill>
                  <a:schemeClr val="tx1"/>
                </a:solidFill>
                <a:latin typeface="Arial" charset="0"/>
              </a:defRPr>
            </a:lvl8pPr>
            <a:lvl9pPr marL="3695700" indent="-207963" fontAlgn="base">
              <a:spcBef>
                <a:spcPct val="0"/>
              </a:spcBef>
              <a:spcAft>
                <a:spcPct val="0"/>
              </a:spcAft>
              <a:defRPr>
                <a:solidFill>
                  <a:schemeClr val="tx1"/>
                </a:solidFill>
                <a:latin typeface="Arial" charset="0"/>
              </a:defRPr>
            </a:lvl9pPr>
          </a:lstStyle>
          <a:p>
            <a:pPr hangingPunct="0">
              <a:lnSpc>
                <a:spcPct val="93000"/>
              </a:lnSpc>
              <a:spcAft>
                <a:spcPts val="2000"/>
              </a:spcAft>
              <a:buClr>
                <a:srgbClr val="000000"/>
              </a:buClr>
              <a:buSzPct val="100000"/>
              <a:buFont typeface="Times New Roman" pitchFamily="18" charset="0"/>
              <a:buNone/>
            </a:pPr>
            <a:r>
              <a:rPr lang="en-GB" altLang="it-IT" sz="2800" i="1">
                <a:effectLst>
                  <a:outerShdw blurRad="38100" dist="38100" dir="2700000" algn="tl">
                    <a:srgbClr val="C0C0C0"/>
                  </a:outerShdw>
                </a:effectLst>
              </a:rPr>
              <a:t>Courses:</a:t>
            </a:r>
          </a:p>
          <a:p>
            <a:pPr hangingPunct="0">
              <a:lnSpc>
                <a:spcPct val="93000"/>
              </a:lnSpc>
              <a:buClr>
                <a:srgbClr val="000000"/>
              </a:buClr>
              <a:buSzPct val="100000"/>
              <a:buFont typeface="Times New Roman" pitchFamily="18" charset="0"/>
              <a:buNone/>
            </a:pPr>
            <a:r>
              <a:rPr lang="en-GB" altLang="it-IT" sz="2200">
                <a:effectLst>
                  <a:outerShdw blurRad="38100" dist="38100" dir="2700000" algn="tl">
                    <a:srgbClr val="C0C0C0"/>
                  </a:outerShdw>
                </a:effectLst>
              </a:rPr>
              <a:t>BUILDING PYHSICS</a:t>
            </a:r>
            <a:r>
              <a:rPr lang="en-GB" altLang="it-IT" sz="2400">
                <a:effectLst>
                  <a:outerShdw blurRad="38100" dist="38100" dir="2700000" algn="tl">
                    <a:srgbClr val="C0C0C0"/>
                  </a:outerShdw>
                </a:effectLst>
              </a:rPr>
              <a:t> </a:t>
            </a:r>
            <a:r>
              <a:rPr lang="en-GB" altLang="it-IT" sz="1300">
                <a:effectLst>
                  <a:outerShdw blurRad="38100" dist="38100" dir="2700000" algn="tl">
                    <a:srgbClr val="C0C0C0"/>
                  </a:outerShdw>
                </a:effectLst>
              </a:rPr>
              <a:t>(</a:t>
            </a:r>
            <a:r>
              <a:rPr lang="en-GB" altLang="it-IT" sz="1300" i="1">
                <a:effectLst>
                  <a:outerShdw blurRad="38100" dist="38100" dir="2700000" algn="tl">
                    <a:srgbClr val="C0C0C0"/>
                  </a:outerShdw>
                </a:effectLst>
              </a:rPr>
              <a:t>thermodynamics, heat transfer, thermal insulation and energy consumption in buildings, humid air, indoor hygrothermal comfort, cooling of buildings, moisture behaviour of building components, daylighting and artificial lighting, room acoustics, sound insulation in buildings</a:t>
            </a:r>
            <a:r>
              <a:rPr lang="en-GB" altLang="it-IT" sz="1300">
                <a:effectLst>
                  <a:outerShdw blurRad="38100" dist="38100" dir="2700000" algn="tl">
                    <a:srgbClr val="C0C0C0"/>
                  </a:outerShdw>
                </a:effectLst>
              </a:rPr>
              <a:t>);</a:t>
            </a:r>
          </a:p>
          <a:p>
            <a:pPr hangingPunct="0">
              <a:lnSpc>
                <a:spcPct val="93000"/>
              </a:lnSpc>
              <a:buClr>
                <a:srgbClr val="000000"/>
              </a:buClr>
              <a:buSzPct val="100000"/>
              <a:buFont typeface="Times New Roman" pitchFamily="18" charset="0"/>
              <a:buNone/>
            </a:pPr>
            <a:endParaRPr lang="en-GB" altLang="it-IT" sz="900">
              <a:effectLst>
                <a:outerShdw blurRad="38100" dist="38100" dir="2700000" algn="tl">
                  <a:srgbClr val="C0C0C0"/>
                </a:outerShdw>
              </a:effectLst>
            </a:endParaRPr>
          </a:p>
          <a:p>
            <a:r>
              <a:rPr lang="en-GB" altLang="it-IT" sz="2200">
                <a:effectLst>
                  <a:outerShdw blurRad="38100" dist="38100" dir="2700000" algn="tl">
                    <a:srgbClr val="C0C0C0"/>
                  </a:outerShdw>
                </a:effectLst>
              </a:rPr>
              <a:t>LIGHTING AND APPLIED ACOUSTICS </a:t>
            </a:r>
            <a:r>
              <a:rPr lang="en-GB" altLang="it-IT" sz="1300">
                <a:effectLst>
                  <a:outerShdw blurRad="38100" dist="38100" dir="2700000" algn="tl">
                    <a:srgbClr val="C0C0C0"/>
                  </a:outerShdw>
                </a:effectLst>
              </a:rPr>
              <a:t>(</a:t>
            </a:r>
            <a:r>
              <a:rPr lang="en-US" altLang="it-IT" sz="1300" i="1">
                <a:effectLst>
                  <a:outerShdw blurRad="38100" dist="38100" dir="2700000" algn="tl">
                    <a:srgbClr val="C0C0C0"/>
                  </a:outerShdw>
                </a:effectLst>
              </a:rPr>
              <a:t>fundamentals of lighting, day and artificial lighting of rooms and workplaces, architectural and urban lighting, light pollution; fundamentals of acoustics, transmission loss of walls, sound insulation in buildings, room acoustics and reverberation time, environmental noise</a:t>
            </a:r>
            <a:r>
              <a:rPr lang="en-US" altLang="it-IT" sz="1300">
                <a:effectLst>
                  <a:outerShdw blurRad="38100" dist="38100" dir="2700000" algn="tl">
                    <a:srgbClr val="C0C0C0"/>
                  </a:outerShdw>
                </a:effectLst>
              </a:rPr>
              <a:t>);</a:t>
            </a:r>
          </a:p>
          <a:p>
            <a:endParaRPr lang="en-US" altLang="it-IT" sz="900">
              <a:effectLst>
                <a:outerShdw blurRad="38100" dist="38100" dir="2700000" algn="tl">
                  <a:srgbClr val="C0C0C0"/>
                </a:outerShdw>
              </a:effectLst>
            </a:endParaRPr>
          </a:p>
          <a:p>
            <a:r>
              <a:rPr lang="en-GB" altLang="it-IT" sz="2200">
                <a:effectLst>
                  <a:outerShdw blurRad="38100" dist="38100" dir="2700000" algn="tl">
                    <a:srgbClr val="C0C0C0"/>
                  </a:outerShdw>
                </a:effectLst>
              </a:rPr>
              <a:t>THERMAL SYSTEMS IN BUILDINGS </a:t>
            </a:r>
            <a:r>
              <a:rPr lang="en-GB" altLang="it-IT" sz="1300" i="1">
                <a:effectLst>
                  <a:outerShdw blurRad="38100" dist="38100" dir="2700000" algn="tl">
                    <a:srgbClr val="C0C0C0"/>
                  </a:outerShdw>
                </a:effectLst>
              </a:rPr>
              <a:t>(</a:t>
            </a:r>
            <a:r>
              <a:rPr lang="it-IT" altLang="it-IT" sz="1300" i="1">
                <a:effectLst>
                  <a:outerShdw blurRad="38100" dist="38100" dir="2700000" algn="tl">
                    <a:srgbClr val="C0C0C0"/>
                  </a:outerShdw>
                </a:effectLst>
              </a:rPr>
              <a:t>heating and air conditioning systems in buildings, mechanical ventilation and indoor air quality, solar systems in buildings, low enthalpy sources, energy performance of buildings and technical standards, outline of thermal systems safety and others).</a:t>
            </a:r>
            <a:endParaRPr lang="en-GB" altLang="it-IT" sz="1300" i="1">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Sigla_EUCEET Association_nou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5900" y="166688"/>
            <a:ext cx="1260475" cy="131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395288" y="2060575"/>
            <a:ext cx="8353425" cy="3370263"/>
          </a:xfrm>
          <a:prstGeom prst="rect">
            <a:avLst/>
          </a:prstGeom>
          <a:noFill/>
        </p:spPr>
        <p:txBody>
          <a:bodyPr>
            <a:spAutoFit/>
          </a:bodyPr>
          <a:lstStyle/>
          <a:p>
            <a:pPr algn="just">
              <a:lnSpc>
                <a:spcPct val="150000"/>
              </a:lnSpc>
              <a:buFont typeface="Arial" pitchFamily="34" charset="0"/>
              <a:buChar char="•"/>
              <a:defRPr/>
            </a:pPr>
            <a:r>
              <a:rPr lang="en-GB" sz="2000" b="1" dirty="0"/>
              <a:t>  </a:t>
            </a:r>
            <a:r>
              <a:rPr lang="en-US" sz="2000" b="1" dirty="0"/>
              <a:t>Founded under Belgian Law on 12</a:t>
            </a:r>
            <a:r>
              <a:rPr lang="en-US" sz="2000" b="1" baseline="30000" dirty="0"/>
              <a:t>th</a:t>
            </a:r>
            <a:r>
              <a:rPr lang="en-US" sz="2000" b="1" dirty="0"/>
              <a:t> March 2007 </a:t>
            </a:r>
          </a:p>
          <a:p>
            <a:pPr algn="just">
              <a:lnSpc>
                <a:spcPct val="150000"/>
              </a:lnSpc>
              <a:defRPr/>
            </a:pPr>
            <a:endParaRPr lang="en-US" sz="1050" b="1" dirty="0"/>
          </a:p>
          <a:p>
            <a:pPr algn="just">
              <a:lnSpc>
                <a:spcPct val="150000"/>
              </a:lnSpc>
              <a:buFont typeface="Arial" pitchFamily="34" charset="0"/>
              <a:buChar char="•"/>
              <a:defRPr/>
            </a:pPr>
            <a:r>
              <a:rPr lang="en-GB" sz="2000" b="1" dirty="0"/>
              <a:t> The Association is an outcome of the sustainability strategy outlined in the application for EUCEET III project (2006-2009)  </a:t>
            </a:r>
          </a:p>
          <a:p>
            <a:pPr algn="just">
              <a:lnSpc>
                <a:spcPct val="150000"/>
              </a:lnSpc>
              <a:defRPr/>
            </a:pPr>
            <a:endParaRPr lang="en-GB" sz="1200" b="1" dirty="0"/>
          </a:p>
          <a:p>
            <a:pPr algn="just">
              <a:lnSpc>
                <a:spcPct val="150000"/>
              </a:lnSpc>
              <a:buFont typeface="Arial" pitchFamily="34" charset="0"/>
              <a:buChar char="•"/>
              <a:defRPr/>
            </a:pPr>
            <a:r>
              <a:rPr lang="en-GB" sz="2000" b="1" dirty="0"/>
              <a:t> Statutes </a:t>
            </a:r>
            <a:r>
              <a:rPr lang="en-GB" sz="2000" b="1" dirty="0"/>
              <a:t>and </a:t>
            </a:r>
            <a:r>
              <a:rPr lang="en-GB" sz="2000" b="1" dirty="0"/>
              <a:t>bylaw were prepared by a Task Force (Jean </a:t>
            </a:r>
            <a:r>
              <a:rPr lang="en-GB" sz="2000" b="1" dirty="0" err="1"/>
              <a:t>Berlamont</a:t>
            </a:r>
            <a:r>
              <a:rPr lang="en-GB" sz="2000" b="1" dirty="0"/>
              <a:t> and </a:t>
            </a:r>
            <a:r>
              <a:rPr lang="en-GB" sz="2000" b="1" dirty="0" err="1"/>
              <a:t>Iacint</a:t>
            </a:r>
            <a:r>
              <a:rPr lang="en-GB" sz="2000" b="1" dirty="0"/>
              <a:t> </a:t>
            </a:r>
            <a:r>
              <a:rPr lang="en-GB" sz="2000" b="1" dirty="0" err="1"/>
              <a:t>Manoliu</a:t>
            </a:r>
            <a:r>
              <a:rPr lang="en-GB" sz="2000" b="1" dirty="0"/>
              <a:t>) designated by the EUCEET MC in Vilnius, on 8 December 2006  </a:t>
            </a:r>
            <a:endParaRPr lang="en-GB" sz="20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152400"/>
            <a:ext cx="118745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250825" y="1731963"/>
            <a:ext cx="8713788" cy="4578350"/>
          </a:xfrm>
          <a:prstGeom prst="rect">
            <a:avLst/>
          </a:prstGeom>
          <a:noFill/>
        </p:spPr>
        <p:txBody>
          <a:bodyPr anchor="ctr">
            <a:spAutoFit/>
          </a:bodyPr>
          <a:lstStyle>
            <a:lvl1pPr marL="363538" indent="-363538">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lnSpc>
                <a:spcPct val="150000"/>
              </a:lnSpc>
            </a:pPr>
            <a:endParaRPr lang="en-US" altLang="it-IT" sz="700"/>
          </a:p>
          <a:p>
            <a:pPr algn="just">
              <a:lnSpc>
                <a:spcPct val="150000"/>
              </a:lnSpc>
              <a:buFont typeface="Wingdings" pitchFamily="2" charset="2"/>
              <a:buChar char="§"/>
            </a:pPr>
            <a:r>
              <a:rPr lang="en-US" altLang="it-IT" sz="1700" b="1"/>
              <a:t>Administrative Council:</a:t>
            </a:r>
          </a:p>
          <a:p>
            <a:pPr algn="just">
              <a:lnSpc>
                <a:spcPct val="150000"/>
              </a:lnSpc>
            </a:pPr>
            <a:r>
              <a:rPr lang="en-US" altLang="it-IT" sz="1700"/>
              <a:t>	Prof.  Diego Lo Presti (University of Pisa) – </a:t>
            </a:r>
            <a:r>
              <a:rPr lang="en-US" altLang="it-IT" sz="1700" i="1"/>
              <a:t>President</a:t>
            </a:r>
          </a:p>
          <a:p>
            <a:pPr algn="just">
              <a:lnSpc>
                <a:spcPct val="150000"/>
              </a:lnSpc>
              <a:buFont typeface="Arial" charset="0"/>
              <a:buChar char="•"/>
            </a:pPr>
            <a:r>
              <a:rPr lang="en-US" altLang="it-IT" sz="1700"/>
              <a:t>Prof. Laurie BOSWELL (City University London) - </a:t>
            </a:r>
            <a:r>
              <a:rPr lang="en-US" altLang="it-IT" sz="1700" i="1"/>
              <a:t>Vice-President</a:t>
            </a:r>
          </a:p>
          <a:p>
            <a:pPr algn="just">
              <a:lnSpc>
                <a:spcPct val="150000"/>
              </a:lnSpc>
              <a:buFont typeface="Arial" charset="0"/>
              <a:buChar char="•"/>
            </a:pPr>
            <a:r>
              <a:rPr lang="en-US" altLang="it-IT" sz="1700"/>
              <a:t>Prof. Jean BERLAMONT (Catholic University Leuven) – </a:t>
            </a:r>
            <a:r>
              <a:rPr lang="en-US" altLang="it-IT" sz="1700" i="1"/>
              <a:t>Treasurer</a:t>
            </a:r>
          </a:p>
          <a:p>
            <a:pPr algn="just">
              <a:lnSpc>
                <a:spcPct val="150000"/>
              </a:lnSpc>
              <a:buFont typeface="Arial" charset="0"/>
              <a:buChar char="•"/>
            </a:pPr>
            <a:r>
              <a:rPr lang="en-US" altLang="it-IT"/>
              <a:t>Prof. Vladimir ALEKHIN (Ural Federal University) </a:t>
            </a:r>
          </a:p>
          <a:p>
            <a:pPr algn="just">
              <a:lnSpc>
                <a:spcPct val="150000"/>
              </a:lnSpc>
              <a:buFont typeface="Arial" charset="0"/>
              <a:buChar char="•"/>
            </a:pPr>
            <a:r>
              <a:rPr lang="en-US" altLang="it-IT"/>
              <a:t>Prof. Piotr BERKOWSKI (Wroclaw Technical University)</a:t>
            </a:r>
          </a:p>
          <a:p>
            <a:pPr algn="just">
              <a:lnSpc>
                <a:spcPct val="150000"/>
              </a:lnSpc>
              <a:buFont typeface="Arial" charset="0"/>
              <a:buChar char="•"/>
            </a:pPr>
            <a:r>
              <a:rPr lang="en-US" altLang="it-IT" sz="1700"/>
              <a:t>Prof. Linas JUCKNEVICIUS (Vilnius Technical University) </a:t>
            </a:r>
          </a:p>
          <a:p>
            <a:pPr algn="just">
              <a:lnSpc>
                <a:spcPct val="150000"/>
              </a:lnSpc>
              <a:buFont typeface="Arial" charset="0"/>
              <a:buChar char="•"/>
            </a:pPr>
            <a:r>
              <a:rPr lang="en-US" altLang="it-IT" sz="1700"/>
              <a:t>Prof. Jose TURMO (Universitat Politècnica de Catalunya Barcelona) </a:t>
            </a:r>
          </a:p>
          <a:p>
            <a:pPr algn="just">
              <a:lnSpc>
                <a:spcPct val="150000"/>
              </a:lnSpc>
              <a:buFont typeface="Arial" charset="0"/>
              <a:buChar char="•"/>
            </a:pPr>
            <a:endParaRPr lang="en-US" altLang="it-IT" sz="1700"/>
          </a:p>
          <a:p>
            <a:pPr algn="just">
              <a:lnSpc>
                <a:spcPct val="150000"/>
              </a:lnSpc>
              <a:buFont typeface="Arial" charset="0"/>
              <a:buChar char="•"/>
            </a:pPr>
            <a:r>
              <a:rPr lang="en-US" altLang="it-IT" sz="1700" b="1"/>
              <a:t>Prof. Iacint Manoliu (Technical University of Civil Engineering, Bucharest). Secretary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it-IT" altLang="it-IT"/>
              <a:t>MAIN CONTRIBUTIONS</a:t>
            </a:r>
          </a:p>
        </p:txBody>
      </p:sp>
      <p:sp>
        <p:nvSpPr>
          <p:cNvPr id="3075" name="Rectangle 3"/>
          <p:cNvSpPr>
            <a:spLocks noGrp="1" noChangeArrowheads="1"/>
          </p:cNvSpPr>
          <p:nvPr>
            <p:ph type="body" idx="1"/>
          </p:nvPr>
        </p:nvSpPr>
        <p:spPr/>
        <p:txBody>
          <a:bodyPr/>
          <a:lstStyle/>
          <a:p>
            <a:pPr>
              <a:lnSpc>
                <a:spcPct val="90000"/>
              </a:lnSpc>
            </a:pPr>
            <a:r>
              <a:rPr lang="it-IT" altLang="it-IT" sz="2800"/>
              <a:t>ESTP</a:t>
            </a:r>
          </a:p>
          <a:p>
            <a:pPr>
              <a:lnSpc>
                <a:spcPct val="90000"/>
              </a:lnSpc>
            </a:pPr>
            <a:r>
              <a:rPr lang="it-IT" altLang="it-IT" sz="2800"/>
              <a:t>ENPC</a:t>
            </a:r>
          </a:p>
          <a:p>
            <a:pPr>
              <a:lnSpc>
                <a:spcPct val="90000"/>
              </a:lnSpc>
            </a:pPr>
            <a:r>
              <a:rPr lang="it-IT" altLang="it-IT" sz="2800"/>
              <a:t>CITY UNIVERSITY</a:t>
            </a:r>
          </a:p>
          <a:p>
            <a:pPr>
              <a:lnSpc>
                <a:spcPct val="90000"/>
              </a:lnSpc>
            </a:pPr>
            <a:r>
              <a:rPr lang="it-IT" altLang="it-IT" sz="2800"/>
              <a:t>KU LEUVEN</a:t>
            </a:r>
          </a:p>
          <a:p>
            <a:pPr>
              <a:lnSpc>
                <a:spcPct val="90000"/>
              </a:lnSpc>
            </a:pPr>
            <a:r>
              <a:rPr lang="it-IT" altLang="it-IT" sz="2800"/>
              <a:t>UPC</a:t>
            </a:r>
          </a:p>
          <a:p>
            <a:pPr>
              <a:lnSpc>
                <a:spcPct val="90000"/>
              </a:lnSpc>
            </a:pPr>
            <a:r>
              <a:rPr lang="it-IT" altLang="it-IT" sz="2800"/>
              <a:t>UTCB</a:t>
            </a:r>
          </a:p>
          <a:p>
            <a:pPr>
              <a:lnSpc>
                <a:spcPct val="90000"/>
              </a:lnSpc>
            </a:pPr>
            <a:r>
              <a:rPr lang="it-IT" altLang="it-IT" sz="2800"/>
              <a:t>WROCLAW TECHNICAL UNIVERSITY</a:t>
            </a:r>
          </a:p>
          <a:p>
            <a:pPr>
              <a:lnSpc>
                <a:spcPct val="90000"/>
              </a:lnSpc>
            </a:pPr>
            <a:r>
              <a:rPr lang="it-IT" altLang="it-IT" sz="2800"/>
              <a:t>CZECH TECNICAL UNIVERSITY PRAGUE</a:t>
            </a:r>
          </a:p>
          <a:p>
            <a:pPr>
              <a:lnSpc>
                <a:spcPct val="90000"/>
              </a:lnSpc>
            </a:pPr>
            <a:r>
              <a:rPr lang="it-IT" altLang="it-IT" sz="2800"/>
              <a:t>UNIVERSITY OF PISA</a:t>
            </a:r>
          </a:p>
          <a:p>
            <a:pPr>
              <a:lnSpc>
                <a:spcPct val="90000"/>
              </a:lnSpc>
            </a:pPr>
            <a:endParaRPr lang="it-IT" altLang="it-IT" sz="2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it-IT" altLang="it-IT"/>
              <a:t>ESTP</a:t>
            </a:r>
          </a:p>
        </p:txBody>
      </p:sp>
      <p:sp>
        <p:nvSpPr>
          <p:cNvPr id="4099" name="Rectangle 3"/>
          <p:cNvSpPr>
            <a:spLocks noGrp="1" noChangeArrowheads="1"/>
          </p:cNvSpPr>
          <p:nvPr>
            <p:ph type="body" idx="1"/>
          </p:nvPr>
        </p:nvSpPr>
        <p:spPr/>
        <p:txBody>
          <a:bodyPr/>
          <a:lstStyle/>
          <a:p>
            <a:pPr>
              <a:lnSpc>
                <a:spcPct val="80000"/>
              </a:lnSpc>
            </a:pPr>
            <a:r>
              <a:rPr lang="it-IT" altLang="it-IT" sz="2000"/>
              <a:t>The ESTP Paris is accredited for the engineering degree at master’s level in 5 specializations. 1 specialization “energy engineering for sustainable construction” is entirely focused on energy efficiency in buildings. It is a French one tiers engineering degree where students are admitted to the 3rd year in higher education after a first 2 year degree in higher education. So the whole last 3 years of the ESTP engineering programme are dedicated to this topic. The other 4 ESTP specializations offer a last year in-depth study in 11 fields, one of which is “engineering and energy efficiency”.</a:t>
            </a:r>
          </a:p>
          <a:p>
            <a:pPr>
              <a:lnSpc>
                <a:spcPct val="80000"/>
              </a:lnSpc>
            </a:pPr>
            <a:r>
              <a:rPr lang="it-IT" altLang="it-IT" sz="2000"/>
              <a:t> </a:t>
            </a:r>
          </a:p>
          <a:p>
            <a:pPr>
              <a:lnSpc>
                <a:spcPct val="80000"/>
              </a:lnSpc>
            </a:pPr>
            <a:r>
              <a:rPr lang="it-IT" altLang="it-IT" sz="2000"/>
              <a:t>On the other hand, the ESTP research is grouped in the “Institut de Recherche en Constructibilité”. One of the research topics is “energy efficiency in buildings”.</a:t>
            </a:r>
          </a:p>
          <a:p>
            <a:pPr>
              <a:lnSpc>
                <a:spcPct val="80000"/>
              </a:lnSpc>
            </a:pPr>
            <a:r>
              <a:rPr lang="it-IT" altLang="it-IT" sz="200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4638"/>
            <a:ext cx="8229600" cy="417512"/>
          </a:xfrm>
        </p:spPr>
        <p:txBody>
          <a:bodyPr/>
          <a:lstStyle/>
          <a:p>
            <a:r>
              <a:rPr lang="it-IT" altLang="it-IT" sz="4000"/>
              <a:t>ENPC</a:t>
            </a:r>
          </a:p>
        </p:txBody>
      </p:sp>
      <p:sp>
        <p:nvSpPr>
          <p:cNvPr id="5123" name="Rectangle 3"/>
          <p:cNvSpPr>
            <a:spLocks noGrp="1" noChangeArrowheads="1"/>
          </p:cNvSpPr>
          <p:nvPr>
            <p:ph type="body" idx="1"/>
          </p:nvPr>
        </p:nvSpPr>
        <p:spPr>
          <a:xfrm>
            <a:off x="457200" y="908050"/>
            <a:ext cx="8229600" cy="5218113"/>
          </a:xfrm>
        </p:spPr>
        <p:txBody>
          <a:bodyPr/>
          <a:lstStyle/>
          <a:p>
            <a:pPr marL="609600" indent="-609600">
              <a:lnSpc>
                <a:spcPct val="80000"/>
              </a:lnSpc>
            </a:pPr>
            <a:r>
              <a:rPr lang="en-GB" altLang="it-IT" sz="1400" b="1" u="sng"/>
              <a:t>MASTER OF ENGINEERING (CIVIL ENG.), 2 subjects (</a:t>
            </a:r>
            <a:r>
              <a:rPr lang="en-GB" altLang="it-IT" sz="1400"/>
              <a:t>Prof. Bruno Peuportier)</a:t>
            </a:r>
            <a:r>
              <a:rPr lang="en-GB" altLang="it-IT" sz="1400" b="1" u="sng"/>
              <a:t> :</a:t>
            </a:r>
            <a:endParaRPr lang="en-GB" altLang="it-IT" sz="1400"/>
          </a:p>
          <a:p>
            <a:pPr marL="609600" indent="-609600">
              <a:lnSpc>
                <a:spcPct val="80000"/>
              </a:lnSpc>
            </a:pPr>
            <a:r>
              <a:rPr lang="en-GB" altLang="it-IT" sz="1400"/>
              <a:t>Energy performance of buildings (4 ECTS)</a:t>
            </a:r>
          </a:p>
          <a:p>
            <a:pPr marL="609600" indent="-609600">
              <a:lnSpc>
                <a:spcPct val="80000"/>
              </a:lnSpc>
            </a:pPr>
            <a:r>
              <a:rPr lang="en-GB" altLang="it-IT" sz="1400"/>
              <a:t>Energy performance of buildings, application (3 ECTS)</a:t>
            </a:r>
          </a:p>
          <a:p>
            <a:pPr marL="609600" indent="-609600">
              <a:lnSpc>
                <a:spcPct val="80000"/>
              </a:lnSpc>
            </a:pPr>
            <a:r>
              <a:rPr lang="en-GB" altLang="it-IT" sz="1400"/>
              <a:t>.</a:t>
            </a:r>
            <a:endParaRPr lang="en-GB" altLang="it-IT" sz="1400" b="1" u="sng"/>
          </a:p>
          <a:p>
            <a:pPr marL="609600" indent="-609600">
              <a:lnSpc>
                <a:spcPct val="80000"/>
              </a:lnSpc>
            </a:pPr>
            <a:r>
              <a:rPr lang="en-GB" altLang="it-IT" sz="1400" b="1" u="sng"/>
              <a:t>ADVANCED MASTERS PROGRAMMES</a:t>
            </a:r>
            <a:endParaRPr lang="en-GB" altLang="it-IT" sz="1400"/>
          </a:p>
          <a:p>
            <a:pPr marL="609600" indent="-609600">
              <a:lnSpc>
                <a:spcPct val="80000"/>
              </a:lnSpc>
            </a:pPr>
            <a:r>
              <a:rPr lang="en-GB" altLang="it-IT" sz="1400"/>
              <a:t>2 dedicated programs for graduated and young professionals</a:t>
            </a:r>
            <a:endParaRPr lang="en-GB" altLang="it-IT" sz="1400" b="1" u="sng"/>
          </a:p>
          <a:p>
            <a:pPr marL="609600" indent="-609600">
              <a:lnSpc>
                <a:spcPct val="80000"/>
              </a:lnSpc>
            </a:pPr>
            <a:r>
              <a:rPr lang="en-GB" altLang="it-IT" sz="1400" b="1" u="sng"/>
              <a:t>Real Estate, Buildings, Energy (IBE)</a:t>
            </a:r>
            <a:endParaRPr lang="en-GB" altLang="it-IT" sz="1400"/>
          </a:p>
          <a:p>
            <a:pPr marL="609600" indent="-609600">
              <a:lnSpc>
                <a:spcPct val="80000"/>
              </a:lnSpc>
            </a:pPr>
            <a:r>
              <a:rPr lang="en-GB" altLang="it-IT" sz="1400"/>
              <a:t>The Advanced Master programme is divided into 10 weeks and includes a study trip in Europe. The programme is delivered from January to December. In parallel with or following the 10 teaching modules, students carry out a company-based assignment lasting a minimum of four months, on which they produce a professional dissertation for presentation to a jury panel.</a:t>
            </a:r>
          </a:p>
          <a:p>
            <a:pPr marL="609600" indent="-609600">
              <a:lnSpc>
                <a:spcPct val="80000"/>
              </a:lnSpc>
            </a:pPr>
            <a:r>
              <a:rPr lang="en-GB" altLang="it-IT" sz="1400" b="1" u="sng"/>
              <a:t>Integrated design and lifecycle of building and infrastructure (BIM)</a:t>
            </a:r>
            <a:endParaRPr lang="en-GB" altLang="it-IT" sz="1400"/>
          </a:p>
          <a:p>
            <a:pPr marL="609600" indent="-609600">
              <a:lnSpc>
                <a:spcPct val="80000"/>
              </a:lnSpc>
            </a:pPr>
            <a:r>
              <a:rPr lang="en-GB" altLang="it-IT" sz="1400"/>
              <a:t> Program: one week/month from September to July. </a:t>
            </a:r>
          </a:p>
          <a:p>
            <a:pPr marL="609600" indent="-609600">
              <a:lnSpc>
                <a:spcPct val="80000"/>
              </a:lnSpc>
            </a:pPr>
            <a:r>
              <a:rPr lang="en-GB" altLang="it-IT" sz="1400"/>
              <a:t>In parallel or following teaching modules, auditors conduct a mission in business leading to the writing of a professional thesis defended before a jury.</a:t>
            </a:r>
          </a:p>
          <a:p>
            <a:pPr marL="609600" indent="-609600">
              <a:lnSpc>
                <a:spcPct val="80000"/>
              </a:lnSpc>
            </a:pPr>
            <a:r>
              <a:rPr lang="en-GB" altLang="it-IT" sz="1400"/>
              <a:t>The subject of the thesis refers to topics covered in the course and allows the application of concepts to solve a business problem.</a:t>
            </a:r>
          </a:p>
          <a:p>
            <a:pPr marL="609600" indent="-609600">
              <a:lnSpc>
                <a:spcPct val="80000"/>
              </a:lnSpc>
            </a:pPr>
            <a:r>
              <a:rPr lang="en-GB" altLang="it-IT" sz="1400"/>
              <a:t>The curriculum aims to:</a:t>
            </a:r>
          </a:p>
          <a:p>
            <a:pPr marL="609600" indent="-609600">
              <a:lnSpc>
                <a:spcPct val="80000"/>
              </a:lnSpc>
            </a:pPr>
            <a:r>
              <a:rPr lang="en-GB" altLang="it-IT" sz="1400"/>
              <a:t>Train professional manager to a project in the context of digital model and use BIM to design an integrated manner of construction and operation of projects for new buildings, existing, or renovation, taking into account, in an approach "Buildable", constraints and models of the various players, particularly energy and environmental requirements.</a:t>
            </a:r>
          </a:p>
          <a:p>
            <a:pPr marL="609600" indent="-609600">
              <a:lnSpc>
                <a:spcPct val="80000"/>
              </a:lnSpc>
            </a:pPr>
            <a:r>
              <a:rPr lang="en-GB" altLang="it-IT" sz="1400"/>
              <a:t>To help the various professionals to "work together" through an interoperable information system, to meet all the technical, regulatory and environmental, with controlled costs.</a:t>
            </a:r>
            <a:endParaRPr lang="it-IT" altLang="it-IT" sz="14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it-IT" altLang="it-IT"/>
              <a:t>CITY UNIVERSITY LONDON </a:t>
            </a:r>
          </a:p>
        </p:txBody>
      </p:sp>
      <p:sp>
        <p:nvSpPr>
          <p:cNvPr id="33795" name="Rectangle 3"/>
          <p:cNvSpPr>
            <a:spLocks noGrp="1" noChangeArrowheads="1"/>
          </p:cNvSpPr>
          <p:nvPr>
            <p:ph type="body" idx="1"/>
          </p:nvPr>
        </p:nvSpPr>
        <p:spPr/>
        <p:txBody>
          <a:bodyPr/>
          <a:lstStyle/>
          <a:p>
            <a:pPr>
              <a:lnSpc>
                <a:spcPct val="80000"/>
              </a:lnSpc>
            </a:pPr>
            <a:r>
              <a:rPr lang="it-IT" altLang="it-IT" sz="1800"/>
              <a:t>City University of London offers two Masters programmes, which are compliant with the Bologna Process and include the latest technical innovations related to energy efficient buildings. They also provide a capacity building facility for professional persons wishing to enter the energy industry.</a:t>
            </a:r>
          </a:p>
          <a:p>
            <a:pPr>
              <a:lnSpc>
                <a:spcPct val="80000"/>
              </a:lnSpc>
            </a:pPr>
            <a:r>
              <a:rPr lang="it-IT" altLang="it-IT" sz="1800"/>
              <a:t>1. Energy and Environmental Technology and Economics.</a:t>
            </a:r>
          </a:p>
          <a:p>
            <a:pPr>
              <a:lnSpc>
                <a:spcPct val="80000"/>
              </a:lnSpc>
            </a:pPr>
            <a:r>
              <a:rPr lang="it-IT" altLang="it-IT" sz="1800"/>
              <a:t>Topics include: managing conventional energy production, renewable energy, price regulation, low carbon emission, risk management assessment, user and supplier perspective, high level national and international policies and economics, etc. The programme provides the opportunity of retraining in technical and scientific content and management as well as designing course content and assessment.</a:t>
            </a:r>
          </a:p>
          <a:p>
            <a:pPr>
              <a:lnSpc>
                <a:spcPct val="80000"/>
              </a:lnSpc>
            </a:pPr>
            <a:r>
              <a:rPr lang="it-IT" altLang="it-IT" sz="1800"/>
              <a:t>2. Renewable Energy and Power System Management.</a:t>
            </a:r>
          </a:p>
          <a:p>
            <a:pPr>
              <a:lnSpc>
                <a:spcPct val="80000"/>
              </a:lnSpc>
            </a:pPr>
            <a:r>
              <a:rPr lang="it-IT" altLang="it-IT" sz="1800"/>
              <a:t>Topics include; power system design, management and economics, power system simulation and power conditioning, environmental law, integration of renewable energy schemes to reach low pollution targets, impact on existing national grid.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8229600" cy="561975"/>
          </a:xfrm>
        </p:spPr>
        <p:txBody>
          <a:bodyPr/>
          <a:lstStyle/>
          <a:p>
            <a:r>
              <a:rPr lang="it-IT" altLang="it-IT" sz="4000"/>
              <a:t>KU LEUVEN</a:t>
            </a:r>
          </a:p>
        </p:txBody>
      </p:sp>
      <p:sp>
        <p:nvSpPr>
          <p:cNvPr id="6147" name="Rectangle 3"/>
          <p:cNvSpPr>
            <a:spLocks noGrp="1" noChangeArrowheads="1"/>
          </p:cNvSpPr>
          <p:nvPr>
            <p:ph type="body" idx="1"/>
          </p:nvPr>
        </p:nvSpPr>
        <p:spPr>
          <a:xfrm>
            <a:off x="457200" y="981075"/>
            <a:ext cx="8229600" cy="5145088"/>
          </a:xfrm>
        </p:spPr>
        <p:txBody>
          <a:bodyPr/>
          <a:lstStyle/>
          <a:p>
            <a:pPr>
              <a:lnSpc>
                <a:spcPct val="90000"/>
              </a:lnSpc>
            </a:pPr>
            <a:r>
              <a:rPr lang="it-IT" altLang="it-IT" sz="2400"/>
              <a:t>BACHELOR</a:t>
            </a:r>
          </a:p>
          <a:p>
            <a:pPr lvl="1">
              <a:lnSpc>
                <a:spcPct val="90000"/>
              </a:lnSpc>
            </a:pPr>
            <a:r>
              <a:rPr lang="en-US" altLang="it-IT" sz="2400" b="1">
                <a:solidFill>
                  <a:srgbClr val="595959"/>
                </a:solidFill>
              </a:rPr>
              <a:t>BUILDING PHYSICS: HEAT AND MASS TRANSFER</a:t>
            </a:r>
            <a:endParaRPr lang="it-IT" altLang="it-IT" sz="2400"/>
          </a:p>
          <a:p>
            <a:pPr>
              <a:lnSpc>
                <a:spcPct val="90000"/>
              </a:lnSpc>
            </a:pPr>
            <a:r>
              <a:rPr lang="it-IT" altLang="it-IT" sz="2400"/>
              <a:t>MASTER</a:t>
            </a:r>
          </a:p>
          <a:p>
            <a:pPr lvl="1">
              <a:lnSpc>
                <a:spcPct val="90000"/>
              </a:lnSpc>
            </a:pPr>
            <a:r>
              <a:rPr lang="en-US" altLang="it-IT" sz="2400" b="1">
                <a:solidFill>
                  <a:srgbClr val="595959"/>
                </a:solidFill>
              </a:rPr>
              <a:t>CONSTRUCTION OF BUILDINGS: performance assessment</a:t>
            </a:r>
          </a:p>
          <a:p>
            <a:pPr lvl="1">
              <a:lnSpc>
                <a:spcPct val="90000"/>
              </a:lnSpc>
            </a:pPr>
            <a:r>
              <a:rPr lang="en-US" altLang="it-IT" sz="2400" b="1">
                <a:solidFill>
                  <a:srgbClr val="595959"/>
                </a:solidFill>
              </a:rPr>
              <a:t>BUILDING SERVICES (part 1) heating, ventilation</a:t>
            </a:r>
          </a:p>
          <a:p>
            <a:pPr lvl="1">
              <a:lnSpc>
                <a:spcPct val="90000"/>
              </a:lnSpc>
            </a:pPr>
            <a:r>
              <a:rPr lang="en-US" altLang="it-IT" sz="2400" b="1">
                <a:solidFill>
                  <a:srgbClr val="595959"/>
                </a:solidFill>
              </a:rPr>
              <a:t>BUILDING SERVICES (part 2) cooling and air conditioning</a:t>
            </a:r>
          </a:p>
          <a:p>
            <a:pPr lvl="1">
              <a:lnSpc>
                <a:spcPct val="90000"/>
              </a:lnSpc>
            </a:pPr>
            <a:r>
              <a:rPr lang="en-US" altLang="it-IT" sz="2400" b="1">
                <a:solidFill>
                  <a:srgbClr val="595959"/>
                </a:solidFill>
              </a:rPr>
              <a:t>BUILDING SIMULATION</a:t>
            </a:r>
          </a:p>
          <a:p>
            <a:pPr lvl="1">
              <a:lnSpc>
                <a:spcPct val="90000"/>
              </a:lnSpc>
            </a:pPr>
            <a:r>
              <a:rPr lang="en-US" altLang="it-IT" sz="2400" b="1">
                <a:solidFill>
                  <a:srgbClr val="595959"/>
                </a:solidFill>
              </a:rPr>
              <a:t>URBAN PHYSICS</a:t>
            </a:r>
            <a:endParaRPr lang="it-IT" altLang="it-IT" sz="2400" b="1">
              <a:solidFill>
                <a:srgbClr val="595959"/>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Box 6"/>
          <p:cNvSpPr txBox="1">
            <a:spLocks noChangeArrowheads="1"/>
          </p:cNvSpPr>
          <p:nvPr/>
        </p:nvSpPr>
        <p:spPr bwMode="auto">
          <a:xfrm>
            <a:off x="323850" y="314325"/>
            <a:ext cx="2735263" cy="461963"/>
          </a:xfrm>
          <a:prstGeom prst="rect">
            <a:avLst/>
          </a:prstGeom>
          <a:solidFill>
            <a:schemeClr val="bg1"/>
          </a:solidFill>
          <a:ln w="9525">
            <a:noFill/>
            <a:miter lim="800000"/>
            <a:headEnd/>
            <a:tailEnd/>
          </a:ln>
        </p:spPr>
        <p:txBody>
          <a:bodyPr wrap="none">
            <a:spAutoFit/>
          </a:bodyPr>
          <a:lstStyle/>
          <a:p>
            <a:pPr>
              <a:defRPr/>
            </a:pPr>
            <a:r>
              <a:rPr lang="en-US" sz="2400" b="1" dirty="0">
                <a:solidFill>
                  <a:schemeClr val="tx1">
                    <a:lumMod val="65000"/>
                    <a:lumOff val="35000"/>
                  </a:schemeClr>
                </a:solidFill>
              </a:rPr>
              <a:t>URBAN PHYSICS</a:t>
            </a:r>
            <a:endParaRPr lang="en-US" sz="2400" b="1" dirty="0">
              <a:solidFill>
                <a:schemeClr val="tx1">
                  <a:lumMod val="65000"/>
                  <a:lumOff val="35000"/>
                </a:schemeClr>
              </a:solidFill>
            </a:endParaRPr>
          </a:p>
        </p:txBody>
      </p:sp>
      <p:sp>
        <p:nvSpPr>
          <p:cNvPr id="6148" name="Text Box 6"/>
          <p:cNvSpPr txBox="1">
            <a:spLocks noChangeArrowheads="1"/>
          </p:cNvSpPr>
          <p:nvPr/>
        </p:nvSpPr>
        <p:spPr bwMode="auto">
          <a:xfrm>
            <a:off x="395288" y="908050"/>
            <a:ext cx="5472112" cy="587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fontAlgn="base">
              <a:spcBef>
                <a:spcPct val="20000"/>
              </a:spcBef>
              <a:spcAft>
                <a:spcPct val="0"/>
              </a:spcAft>
              <a:buChar char="»"/>
              <a:defRPr sz="2000">
                <a:solidFill>
                  <a:schemeClr val="tx1"/>
                </a:solidFill>
                <a:latin typeface="Arial" charset="0"/>
              </a:defRPr>
            </a:lvl6pPr>
            <a:lvl7pPr marL="2971800" indent="-228600" fontAlgn="base">
              <a:spcBef>
                <a:spcPct val="20000"/>
              </a:spcBef>
              <a:spcAft>
                <a:spcPct val="0"/>
              </a:spcAft>
              <a:buChar char="»"/>
              <a:defRPr sz="2000">
                <a:solidFill>
                  <a:schemeClr val="tx1"/>
                </a:solidFill>
                <a:latin typeface="Arial" charset="0"/>
              </a:defRPr>
            </a:lvl7pPr>
            <a:lvl8pPr marL="3429000" indent="-228600" fontAlgn="base">
              <a:spcBef>
                <a:spcPct val="20000"/>
              </a:spcBef>
              <a:spcAft>
                <a:spcPct val="0"/>
              </a:spcAft>
              <a:buChar char="»"/>
              <a:defRPr sz="2000">
                <a:solidFill>
                  <a:schemeClr val="tx1"/>
                </a:solidFill>
                <a:latin typeface="Arial" charset="0"/>
              </a:defRPr>
            </a:lvl8pPr>
            <a:lvl9pPr marL="3886200" indent="-228600" fontAlgn="base">
              <a:spcBef>
                <a:spcPct val="20000"/>
              </a:spcBef>
              <a:spcAft>
                <a:spcPct val="0"/>
              </a:spcAft>
              <a:buChar char="»"/>
              <a:defRPr sz="2000">
                <a:solidFill>
                  <a:schemeClr val="tx1"/>
                </a:solidFill>
                <a:latin typeface="Arial" charset="0"/>
              </a:defRPr>
            </a:lvl9pPr>
          </a:lstStyle>
          <a:p>
            <a:pPr>
              <a:spcBef>
                <a:spcPct val="0"/>
              </a:spcBef>
              <a:buFontTx/>
              <a:buNone/>
            </a:pPr>
            <a:r>
              <a:rPr lang="en-US" altLang="it-IT" sz="2000"/>
              <a:t>–  AIMS</a:t>
            </a:r>
          </a:p>
          <a:p>
            <a:pPr>
              <a:spcBef>
                <a:spcPct val="0"/>
              </a:spcBef>
              <a:buFontTx/>
              <a:buNone/>
            </a:pPr>
            <a:endParaRPr lang="en-US" altLang="it-IT" sz="2000"/>
          </a:p>
          <a:p>
            <a:pPr>
              <a:spcBef>
                <a:spcPct val="0"/>
              </a:spcBef>
              <a:buFontTx/>
              <a:buNone/>
            </a:pPr>
            <a:r>
              <a:rPr lang="en-US" altLang="it-IT" sz="1600"/>
              <a:t>Students are capable of assessing the urban physical quality of buildings and the urban environment, identifying urban physics problems, and analyzing and evaluating building and urban designs based on the urban physics parameters wind, solar radiation and rain  with respect to wind comfort and wind safety around buildings, facade surface soiling and weathering by wind-driven rain, and the urban heat island effect. Students learn:</a:t>
            </a:r>
          </a:p>
          <a:p>
            <a:pPr>
              <a:spcBef>
                <a:spcPct val="0"/>
              </a:spcBef>
              <a:buFontTx/>
              <a:buNone/>
            </a:pPr>
            <a:endParaRPr lang="en-US" altLang="it-IT" sz="1600"/>
          </a:p>
          <a:p>
            <a:pPr>
              <a:spcBef>
                <a:spcPct val="0"/>
              </a:spcBef>
            </a:pPr>
            <a:r>
              <a:rPr lang="en-US" altLang="it-IT" sz="1600"/>
              <a:t>Detailed knowledge of basic wind-flow patterns around buildings, wind nuisance, and wind-driven rain on building facades.</a:t>
            </a:r>
          </a:p>
          <a:p>
            <a:pPr>
              <a:spcBef>
                <a:spcPct val="0"/>
              </a:spcBef>
            </a:pPr>
            <a:r>
              <a:rPr lang="en-US" altLang="it-IT" sz="1600"/>
              <a:t>Basic knowledge of the urban heat island effect to identify and mitigate this problem in realistic situations.</a:t>
            </a:r>
          </a:p>
          <a:p>
            <a:pPr>
              <a:spcBef>
                <a:spcPct val="0"/>
              </a:spcBef>
            </a:pPr>
            <a:r>
              <a:rPr lang="en-US" altLang="it-IT" sz="1600"/>
              <a:t>dentification and assessment of wind nuisance situations, their origin, and of the effectiveness of various remedial measures.</a:t>
            </a:r>
          </a:p>
          <a:p>
            <a:pPr>
              <a:spcBef>
                <a:spcPct val="0"/>
              </a:spcBef>
            </a:pPr>
            <a:r>
              <a:rPr lang="en-US" altLang="it-IT" sz="1600"/>
              <a:t>Identification of facade surface soiling and weathering by wind-driven rain, their origin, and of the effectiveness of various remedial measures.</a:t>
            </a:r>
          </a:p>
          <a:p>
            <a:pPr>
              <a:spcBef>
                <a:spcPct val="0"/>
              </a:spcBef>
              <a:buFontTx/>
              <a:buNone/>
            </a:pPr>
            <a:endParaRPr lang="en-US" altLang="it-IT" sz="1600"/>
          </a:p>
        </p:txBody>
      </p:sp>
      <p:grpSp>
        <p:nvGrpSpPr>
          <p:cNvPr id="11268" name="Group 8"/>
          <p:cNvGrpSpPr>
            <a:grpSpLocks/>
          </p:cNvGrpSpPr>
          <p:nvPr/>
        </p:nvGrpSpPr>
        <p:grpSpPr bwMode="auto">
          <a:xfrm>
            <a:off x="0" y="6592888"/>
            <a:ext cx="9150350" cy="282575"/>
            <a:chOff x="0" y="6592463"/>
            <a:chExt cx="9149918" cy="282803"/>
          </a:xfrm>
        </p:grpSpPr>
        <p:sp>
          <p:nvSpPr>
            <p:cNvPr id="10" name="Tekstvak 5"/>
            <p:cNvSpPr txBox="1">
              <a:spLocks noChangeArrowheads="1"/>
            </p:cNvSpPr>
            <p:nvPr/>
          </p:nvSpPr>
          <p:spPr bwMode="auto">
            <a:xfrm>
              <a:off x="0" y="6597229"/>
              <a:ext cx="8365730" cy="276448"/>
            </a:xfrm>
            <a:prstGeom prst="rect">
              <a:avLst/>
            </a:prstGeom>
            <a:solidFill>
              <a:srgbClr val="DDDDDD"/>
            </a:solidFill>
            <a:ln w="9525">
              <a:noFill/>
              <a:miter lim="800000"/>
              <a:headEnd/>
              <a:tailEnd/>
            </a:ln>
          </p:spPr>
          <p:txBody>
            <a:bodyPr>
              <a:spAutoFit/>
            </a:bodyPr>
            <a:lstStyle/>
            <a:p>
              <a:pPr algn="r">
                <a:defRPr/>
              </a:pPr>
              <a:r>
                <a:rPr lang="nl-BE" sz="1200" dirty="0">
                  <a:latin typeface="+mn-lt"/>
                </a:rPr>
                <a:t>Building </a:t>
              </a:r>
              <a:r>
                <a:rPr lang="nl-BE" sz="1200" dirty="0" err="1">
                  <a:latin typeface="+mn-lt"/>
                </a:rPr>
                <a:t>Physics</a:t>
              </a:r>
              <a:r>
                <a:rPr lang="nl-BE" sz="1200" dirty="0">
                  <a:latin typeface="+mn-lt"/>
                </a:rPr>
                <a:t> </a:t>
              </a:r>
              <a:r>
                <a:rPr lang="nl-BE" sz="1200" dirty="0" err="1">
                  <a:latin typeface="+mn-lt"/>
                </a:rPr>
                <a:t>Section</a:t>
              </a:r>
              <a:endParaRPr lang="nl-NL" sz="1200" b="1" dirty="0">
                <a:latin typeface="+mn-lt"/>
              </a:endParaRPr>
            </a:p>
          </p:txBody>
        </p:sp>
        <p:pic>
          <p:nvPicPr>
            <p:cNvPr id="11270" name="Afbeelding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57830" y="6592463"/>
              <a:ext cx="792088" cy="282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1271"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11863" y="1412875"/>
            <a:ext cx="2986087" cy="172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2" name="Picture 2"/>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011863" y="3284538"/>
            <a:ext cx="2986087" cy="301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p:timing>
    <p:tnLst>
      <p:par>
        <p:cTn id="1" dur="indefinite" restart="never" nodeType="tmRoot"/>
      </p:par>
    </p:tnLst>
  </p:timing>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TotalTime>
  <Words>1125</Words>
  <Application>Microsoft Office PowerPoint</Application>
  <PresentationFormat>Presentazione su schermo (4:3)</PresentationFormat>
  <Paragraphs>153</Paragraphs>
  <Slides>16</Slides>
  <Notes>16</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16</vt:i4>
      </vt:variant>
    </vt:vector>
  </HeadingPairs>
  <TitlesOfParts>
    <vt:vector size="21" baseType="lpstr">
      <vt:lpstr>Arial</vt:lpstr>
      <vt:lpstr>Wingdings</vt:lpstr>
      <vt:lpstr>Calibri</vt:lpstr>
      <vt:lpstr>Times New Roman</vt:lpstr>
      <vt:lpstr>Struttura predefinita</vt:lpstr>
      <vt:lpstr>MARUEEB KICKOFF MEETING UNIVERSITY OF GENOA 17 – 19 JANUARY 2016</vt:lpstr>
      <vt:lpstr>Presentazione standard di PowerPoint</vt:lpstr>
      <vt:lpstr>Presentazione standard di PowerPoint</vt:lpstr>
      <vt:lpstr>MAIN CONTRIBUTIONS</vt:lpstr>
      <vt:lpstr>ESTP</vt:lpstr>
      <vt:lpstr>ENPC</vt:lpstr>
      <vt:lpstr>CITY UNIVERSITY LONDON </vt:lpstr>
      <vt:lpstr>KU LEUVEN</vt:lpstr>
      <vt:lpstr>Presentazione standard di PowerPoint</vt:lpstr>
      <vt:lpstr>Presentazione standard di PowerPoint</vt:lpstr>
      <vt:lpstr>UPC</vt:lpstr>
      <vt:lpstr>UTCB</vt:lpstr>
      <vt:lpstr>UTCB</vt:lpstr>
      <vt:lpstr>WROCLAW TECHNICAL UNIVERSITY</vt:lpstr>
      <vt:lpstr>CZECH TECNICAL UNIVERSITY PRAGUE</vt:lpstr>
      <vt:lpstr>Presentazione standard di PowerPoint</vt:lpstr>
    </vt:vector>
  </TitlesOfParts>
  <Company>Dip. Ing. Civile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MARUEEB KICKOFF MEETING UNIVERSITY OF GENOA 17 – 19 JANUARY 2016</dc:title>
  <dc:creator>Lo Presti Diego</dc:creator>
  <cp:lastModifiedBy>unige</cp:lastModifiedBy>
  <cp:revision>13</cp:revision>
  <dcterms:created xsi:type="dcterms:W3CDTF">2016-02-14T12:25:12Z</dcterms:created>
  <dcterms:modified xsi:type="dcterms:W3CDTF">2016-02-22T09:18:34Z</dcterms:modified>
</cp:coreProperties>
</file>