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319" r:id="rId3"/>
    <p:sldId id="325" r:id="rId4"/>
    <p:sldId id="393" r:id="rId5"/>
    <p:sldId id="295" r:id="rId6"/>
    <p:sldId id="417" r:id="rId7"/>
    <p:sldId id="304" r:id="rId8"/>
    <p:sldId id="500" r:id="rId9"/>
    <p:sldId id="525" r:id="rId10"/>
    <p:sldId id="502" r:id="rId11"/>
    <p:sldId id="503" r:id="rId12"/>
    <p:sldId id="505" r:id="rId13"/>
    <p:sldId id="506" r:id="rId14"/>
    <p:sldId id="507" r:id="rId15"/>
    <p:sldId id="508" r:id="rId16"/>
    <p:sldId id="509" r:id="rId17"/>
    <p:sldId id="510" r:id="rId18"/>
    <p:sldId id="515" r:id="rId19"/>
    <p:sldId id="511" r:id="rId20"/>
    <p:sldId id="513" r:id="rId21"/>
    <p:sldId id="514" r:id="rId22"/>
    <p:sldId id="529" r:id="rId23"/>
    <p:sldId id="524" r:id="rId24"/>
    <p:sldId id="527" r:id="rId25"/>
    <p:sldId id="501" r:id="rId26"/>
    <p:sldId id="516" r:id="rId27"/>
    <p:sldId id="517" r:id="rId28"/>
    <p:sldId id="518" r:id="rId29"/>
    <p:sldId id="519" r:id="rId30"/>
    <p:sldId id="520" r:id="rId31"/>
    <p:sldId id="521" r:id="rId32"/>
    <p:sldId id="523" r:id="rId33"/>
    <p:sldId id="4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Doe" initials="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3B"/>
    <a:srgbClr val="990033"/>
    <a:srgbClr val="9A0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098"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B97E4A-A527-9340-A483-A88DCDCF7FB9}" type="doc">
      <dgm:prSet loTypeId="urn:microsoft.com/office/officeart/2005/8/layout/radial1" loCatId="" qsTypeId="urn:microsoft.com/office/officeart/2005/8/quickstyle/simple1" qsCatId="simple" csTypeId="urn:microsoft.com/office/officeart/2005/8/colors/colorful3" csCatId="colorful" phldr="1"/>
      <dgm:spPr/>
      <dgm:t>
        <a:bodyPr/>
        <a:lstStyle/>
        <a:p>
          <a:endParaRPr lang="en-US"/>
        </a:p>
      </dgm:t>
    </dgm:pt>
    <dgm:pt modelId="{A9094F8C-6D86-B646-84EC-DAC18235A07F}">
      <dgm:prSet phldrT="[Text]"/>
      <dgm:spPr>
        <a:solidFill>
          <a:srgbClr val="E1AF1E"/>
        </a:solidFill>
      </dgm:spPr>
      <dgm:t>
        <a:bodyPr/>
        <a:lstStyle/>
        <a:p>
          <a:endParaRPr lang="en-US" dirty="0"/>
        </a:p>
      </dgm:t>
    </dgm:pt>
    <dgm:pt modelId="{EAB57048-0C0B-E84D-8E88-1ECDF4CBF3D0}" type="parTrans" cxnId="{A7AFCDD7-2018-AA4F-BDEB-959C25F169FD}">
      <dgm:prSet/>
      <dgm:spPr/>
      <dgm:t>
        <a:bodyPr/>
        <a:lstStyle/>
        <a:p>
          <a:endParaRPr lang="en-US"/>
        </a:p>
      </dgm:t>
    </dgm:pt>
    <dgm:pt modelId="{3BC24D9C-713B-B340-A753-36E5C6DF42C3}" type="sibTrans" cxnId="{A7AFCDD7-2018-AA4F-BDEB-959C25F169FD}">
      <dgm:prSet/>
      <dgm:spPr/>
      <dgm:t>
        <a:bodyPr/>
        <a:lstStyle/>
        <a:p>
          <a:endParaRPr lang="en-US"/>
        </a:p>
      </dgm:t>
    </dgm:pt>
    <dgm:pt modelId="{91885F4E-49F0-B34F-93A9-9C34D045ADBD}">
      <dgm:prSet phldrT="[Text]"/>
      <dgm:spPr/>
      <dgm:t>
        <a:bodyPr/>
        <a:lstStyle/>
        <a:p>
          <a:endParaRPr lang="en-US" dirty="0"/>
        </a:p>
      </dgm:t>
    </dgm:pt>
    <dgm:pt modelId="{18E580B2-02E1-CB45-9D4E-71E8A0F0F5DD}" type="parTrans" cxnId="{209DC1A4-8EDA-2B48-9C33-ECC907745A7B}">
      <dgm:prSet/>
      <dgm:spPr/>
      <dgm:t>
        <a:bodyPr/>
        <a:lstStyle/>
        <a:p>
          <a:endParaRPr lang="en-US" dirty="0"/>
        </a:p>
      </dgm:t>
    </dgm:pt>
    <dgm:pt modelId="{E9DB6232-28B1-4843-80A3-C25E87358B86}" type="sibTrans" cxnId="{209DC1A4-8EDA-2B48-9C33-ECC907745A7B}">
      <dgm:prSet/>
      <dgm:spPr/>
      <dgm:t>
        <a:bodyPr/>
        <a:lstStyle/>
        <a:p>
          <a:endParaRPr lang="en-US"/>
        </a:p>
      </dgm:t>
    </dgm:pt>
    <dgm:pt modelId="{D3B44673-E519-EA41-AEEA-0BF80C5EB53E}">
      <dgm:prSet phldrT="[Text]"/>
      <dgm:spPr/>
      <dgm:t>
        <a:bodyPr/>
        <a:lstStyle/>
        <a:p>
          <a:endParaRPr lang="en-US" dirty="0"/>
        </a:p>
      </dgm:t>
    </dgm:pt>
    <dgm:pt modelId="{7A17EDE2-A75C-3346-B898-919ACB95A72C}" type="parTrans" cxnId="{694CC849-51B3-904F-9E7C-F3392C221A53}">
      <dgm:prSet/>
      <dgm:spPr/>
      <dgm:t>
        <a:bodyPr/>
        <a:lstStyle/>
        <a:p>
          <a:endParaRPr lang="en-US" dirty="0"/>
        </a:p>
      </dgm:t>
    </dgm:pt>
    <dgm:pt modelId="{69AB4289-BF60-5840-9ABD-131846ADDBD5}" type="sibTrans" cxnId="{694CC849-51B3-904F-9E7C-F3392C221A53}">
      <dgm:prSet/>
      <dgm:spPr/>
      <dgm:t>
        <a:bodyPr/>
        <a:lstStyle/>
        <a:p>
          <a:endParaRPr lang="en-US"/>
        </a:p>
      </dgm:t>
    </dgm:pt>
    <dgm:pt modelId="{5A70FE3B-29C2-3740-A33E-5AD4CED44899}">
      <dgm:prSet phldrT="[Text]"/>
      <dgm:spPr/>
      <dgm:t>
        <a:bodyPr/>
        <a:lstStyle/>
        <a:p>
          <a:endParaRPr lang="en-US" dirty="0"/>
        </a:p>
      </dgm:t>
    </dgm:pt>
    <dgm:pt modelId="{50E1C9CB-0DAD-B84E-B8D9-EC765EE0A34E}" type="parTrans" cxnId="{8C77A948-3D93-A546-8BB2-96927D06E9C6}">
      <dgm:prSet/>
      <dgm:spPr/>
      <dgm:t>
        <a:bodyPr/>
        <a:lstStyle/>
        <a:p>
          <a:endParaRPr lang="en-US" dirty="0"/>
        </a:p>
      </dgm:t>
    </dgm:pt>
    <dgm:pt modelId="{74BF8B56-7A67-1B49-B3AE-8137816BA42F}" type="sibTrans" cxnId="{8C77A948-3D93-A546-8BB2-96927D06E9C6}">
      <dgm:prSet/>
      <dgm:spPr/>
      <dgm:t>
        <a:bodyPr/>
        <a:lstStyle/>
        <a:p>
          <a:endParaRPr lang="en-US"/>
        </a:p>
      </dgm:t>
    </dgm:pt>
    <dgm:pt modelId="{6FE4AAE4-F482-174E-8C45-A8C44025009F}">
      <dgm:prSet phldrT="[Text]"/>
      <dgm:spPr/>
      <dgm:t>
        <a:bodyPr/>
        <a:lstStyle/>
        <a:p>
          <a:endParaRPr lang="en-US" dirty="0"/>
        </a:p>
      </dgm:t>
    </dgm:pt>
    <dgm:pt modelId="{4FDCE6AE-62F8-8A44-AAA8-0BF3C758ABE8}" type="parTrans" cxnId="{66D142BF-CF1F-1649-93FF-A9FC2DDB2357}">
      <dgm:prSet/>
      <dgm:spPr/>
      <dgm:t>
        <a:bodyPr/>
        <a:lstStyle/>
        <a:p>
          <a:endParaRPr lang="en-US" dirty="0"/>
        </a:p>
      </dgm:t>
    </dgm:pt>
    <dgm:pt modelId="{ABE0F4CC-91B7-4140-94BC-ED6EB6AF72DE}" type="sibTrans" cxnId="{66D142BF-CF1F-1649-93FF-A9FC2DDB2357}">
      <dgm:prSet/>
      <dgm:spPr/>
      <dgm:t>
        <a:bodyPr/>
        <a:lstStyle/>
        <a:p>
          <a:endParaRPr lang="en-US"/>
        </a:p>
      </dgm:t>
    </dgm:pt>
    <dgm:pt modelId="{B3FB7109-BC50-A249-8ABE-37687A2886A2}">
      <dgm:prSet/>
      <dgm:spPr/>
      <dgm:t>
        <a:bodyPr/>
        <a:lstStyle/>
        <a:p>
          <a:endParaRPr lang="en-US" dirty="0"/>
        </a:p>
      </dgm:t>
    </dgm:pt>
    <dgm:pt modelId="{6CAE448E-7078-1645-9697-612C1F7CE9AF}" type="parTrans" cxnId="{C52A5131-CBEF-1540-AC6B-F2B2883A7B03}">
      <dgm:prSet/>
      <dgm:spPr/>
      <dgm:t>
        <a:bodyPr/>
        <a:lstStyle/>
        <a:p>
          <a:endParaRPr lang="en-US" dirty="0"/>
        </a:p>
      </dgm:t>
    </dgm:pt>
    <dgm:pt modelId="{F8636732-FE61-044E-A12B-213FAB4AD40D}" type="sibTrans" cxnId="{C52A5131-CBEF-1540-AC6B-F2B2883A7B03}">
      <dgm:prSet/>
      <dgm:spPr/>
      <dgm:t>
        <a:bodyPr/>
        <a:lstStyle/>
        <a:p>
          <a:endParaRPr lang="en-US"/>
        </a:p>
      </dgm:t>
    </dgm:pt>
    <dgm:pt modelId="{3C4CDF46-7618-DA4E-BB79-A7FB2C5792BA}">
      <dgm:prSet/>
      <dgm:spPr/>
      <dgm:t>
        <a:bodyPr/>
        <a:lstStyle/>
        <a:p>
          <a:endParaRPr lang="en-US" dirty="0"/>
        </a:p>
      </dgm:t>
    </dgm:pt>
    <dgm:pt modelId="{9293B226-319B-584A-B13A-8AA018509A8D}" type="parTrans" cxnId="{694BACD6-5C2C-1547-941E-ABB2CD41D254}">
      <dgm:prSet/>
      <dgm:spPr/>
      <dgm:t>
        <a:bodyPr/>
        <a:lstStyle/>
        <a:p>
          <a:endParaRPr lang="en-US" dirty="0"/>
        </a:p>
      </dgm:t>
    </dgm:pt>
    <dgm:pt modelId="{9B94E389-D3D0-3B4B-9146-86429299EFDE}" type="sibTrans" cxnId="{694BACD6-5C2C-1547-941E-ABB2CD41D254}">
      <dgm:prSet/>
      <dgm:spPr/>
      <dgm:t>
        <a:bodyPr/>
        <a:lstStyle/>
        <a:p>
          <a:endParaRPr lang="en-US"/>
        </a:p>
      </dgm:t>
    </dgm:pt>
    <dgm:pt modelId="{426B7FC5-DC13-784F-8DDC-C43ECDEFA646}">
      <dgm:prSet/>
      <dgm:spPr/>
      <dgm:t>
        <a:bodyPr/>
        <a:lstStyle/>
        <a:p>
          <a:endParaRPr lang="en-US" dirty="0"/>
        </a:p>
      </dgm:t>
    </dgm:pt>
    <dgm:pt modelId="{8732CF6A-105A-1544-BE60-37079E4235B2}" type="parTrans" cxnId="{D2AFBBD3-C0BD-1E47-BBEA-DAAD49E0432E}">
      <dgm:prSet/>
      <dgm:spPr/>
      <dgm:t>
        <a:bodyPr/>
        <a:lstStyle/>
        <a:p>
          <a:endParaRPr lang="en-US" dirty="0"/>
        </a:p>
      </dgm:t>
    </dgm:pt>
    <dgm:pt modelId="{37D93B42-58E6-CB45-A8C0-96770F52DBA0}" type="sibTrans" cxnId="{D2AFBBD3-C0BD-1E47-BBEA-DAAD49E0432E}">
      <dgm:prSet/>
      <dgm:spPr/>
      <dgm:t>
        <a:bodyPr/>
        <a:lstStyle/>
        <a:p>
          <a:endParaRPr lang="en-US"/>
        </a:p>
      </dgm:t>
    </dgm:pt>
    <dgm:pt modelId="{30686197-F79B-F64D-A208-40732277E44F}">
      <dgm:prSet/>
      <dgm:spPr/>
      <dgm:t>
        <a:bodyPr/>
        <a:lstStyle/>
        <a:p>
          <a:endParaRPr lang="en-US" dirty="0"/>
        </a:p>
      </dgm:t>
    </dgm:pt>
    <dgm:pt modelId="{937D2E02-5F3E-ED47-82EF-34F25629FBA6}" type="parTrans" cxnId="{73012869-34F2-CE42-AE52-C179B54CA384}">
      <dgm:prSet/>
      <dgm:spPr/>
      <dgm:t>
        <a:bodyPr/>
        <a:lstStyle/>
        <a:p>
          <a:endParaRPr lang="en-US" dirty="0"/>
        </a:p>
      </dgm:t>
    </dgm:pt>
    <dgm:pt modelId="{64BD3615-63D8-814D-B2B6-77BFE18AAC5F}" type="sibTrans" cxnId="{73012869-34F2-CE42-AE52-C179B54CA384}">
      <dgm:prSet/>
      <dgm:spPr/>
      <dgm:t>
        <a:bodyPr/>
        <a:lstStyle/>
        <a:p>
          <a:endParaRPr lang="en-US"/>
        </a:p>
      </dgm:t>
    </dgm:pt>
    <dgm:pt modelId="{FB4E24C0-6CE2-3D47-A505-F89BD6DAC152}">
      <dgm:prSet/>
      <dgm:spPr/>
      <dgm:t>
        <a:bodyPr/>
        <a:lstStyle/>
        <a:p>
          <a:endParaRPr lang="en-US" dirty="0"/>
        </a:p>
      </dgm:t>
    </dgm:pt>
    <dgm:pt modelId="{11E6C61C-5CFD-814D-8513-43DE9B5AAC2A}" type="parTrans" cxnId="{BC8EB84A-342C-7741-9711-062024F4320B}">
      <dgm:prSet/>
      <dgm:spPr/>
      <dgm:t>
        <a:bodyPr/>
        <a:lstStyle/>
        <a:p>
          <a:endParaRPr lang="en-US" dirty="0"/>
        </a:p>
      </dgm:t>
    </dgm:pt>
    <dgm:pt modelId="{5AE18851-7EAB-E94C-9A05-9EE0755A1A5C}" type="sibTrans" cxnId="{BC8EB84A-342C-7741-9711-062024F4320B}">
      <dgm:prSet/>
      <dgm:spPr/>
      <dgm:t>
        <a:bodyPr/>
        <a:lstStyle/>
        <a:p>
          <a:endParaRPr lang="en-US"/>
        </a:p>
      </dgm:t>
    </dgm:pt>
    <dgm:pt modelId="{791A9BF0-4806-7B49-8FBA-CA1D72CFFFA9}">
      <dgm:prSet/>
      <dgm:spPr/>
      <dgm:t>
        <a:bodyPr/>
        <a:lstStyle/>
        <a:p>
          <a:endParaRPr lang="en-US" dirty="0"/>
        </a:p>
      </dgm:t>
    </dgm:pt>
    <dgm:pt modelId="{44604091-48D5-A24D-8F14-178EC74A68EF}" type="parTrans" cxnId="{CD9697C2-2FA9-3949-94F7-726F0D2C4A79}">
      <dgm:prSet/>
      <dgm:spPr/>
      <dgm:t>
        <a:bodyPr/>
        <a:lstStyle/>
        <a:p>
          <a:endParaRPr lang="en-US" dirty="0"/>
        </a:p>
      </dgm:t>
    </dgm:pt>
    <dgm:pt modelId="{F2D60674-52DA-B84C-8185-D66B628AE527}" type="sibTrans" cxnId="{CD9697C2-2FA9-3949-94F7-726F0D2C4A79}">
      <dgm:prSet/>
      <dgm:spPr/>
      <dgm:t>
        <a:bodyPr/>
        <a:lstStyle/>
        <a:p>
          <a:endParaRPr lang="en-US"/>
        </a:p>
      </dgm:t>
    </dgm:pt>
    <dgm:pt modelId="{3339247B-6E1C-FC45-973D-234FA30DD8F2}">
      <dgm:prSet/>
      <dgm:spPr/>
      <dgm:t>
        <a:bodyPr/>
        <a:lstStyle/>
        <a:p>
          <a:endParaRPr lang="en-US" dirty="0"/>
        </a:p>
      </dgm:t>
    </dgm:pt>
    <dgm:pt modelId="{489FA28D-7D1A-354D-B888-7E3466ADD990}" type="parTrans" cxnId="{EEE5DDF3-ABC5-E14A-9216-7F0EF0A2A10B}">
      <dgm:prSet/>
      <dgm:spPr/>
      <dgm:t>
        <a:bodyPr/>
        <a:lstStyle/>
        <a:p>
          <a:endParaRPr lang="en-US" dirty="0"/>
        </a:p>
      </dgm:t>
    </dgm:pt>
    <dgm:pt modelId="{A86D5621-D967-774F-A7B6-2D3A5AD734C0}" type="sibTrans" cxnId="{EEE5DDF3-ABC5-E14A-9216-7F0EF0A2A10B}">
      <dgm:prSet/>
      <dgm:spPr/>
      <dgm:t>
        <a:bodyPr/>
        <a:lstStyle/>
        <a:p>
          <a:endParaRPr lang="en-US"/>
        </a:p>
      </dgm:t>
    </dgm:pt>
    <dgm:pt modelId="{B369810F-9AF6-184D-8C4C-86BE20C26FD1}" type="pres">
      <dgm:prSet presAssocID="{74B97E4A-A527-9340-A483-A88DCDCF7FB9}" presName="cycle" presStyleCnt="0">
        <dgm:presLayoutVars>
          <dgm:chMax val="1"/>
          <dgm:dir/>
          <dgm:animLvl val="ctr"/>
          <dgm:resizeHandles val="exact"/>
        </dgm:presLayoutVars>
      </dgm:prSet>
      <dgm:spPr/>
      <dgm:t>
        <a:bodyPr/>
        <a:lstStyle/>
        <a:p>
          <a:endParaRPr lang="en-US"/>
        </a:p>
      </dgm:t>
    </dgm:pt>
    <dgm:pt modelId="{D0EA45A7-0E75-1F45-9B6B-D6703EC1FDDB}" type="pres">
      <dgm:prSet presAssocID="{A9094F8C-6D86-B646-84EC-DAC18235A07F}" presName="centerShape" presStyleLbl="node0" presStyleIdx="0" presStyleCnt="1" custScaleX="187913" custScaleY="187913"/>
      <dgm:spPr/>
      <dgm:t>
        <a:bodyPr/>
        <a:lstStyle/>
        <a:p>
          <a:endParaRPr lang="en-US"/>
        </a:p>
      </dgm:t>
    </dgm:pt>
    <dgm:pt modelId="{82DAB33B-6CD4-F347-B9BE-80DEC3350A18}" type="pres">
      <dgm:prSet presAssocID="{18E580B2-02E1-CB45-9D4E-71E8A0F0F5DD}" presName="Name9" presStyleLbl="parChTrans1D2" presStyleIdx="0" presStyleCnt="11"/>
      <dgm:spPr/>
      <dgm:t>
        <a:bodyPr/>
        <a:lstStyle/>
        <a:p>
          <a:endParaRPr lang="en-US"/>
        </a:p>
      </dgm:t>
    </dgm:pt>
    <dgm:pt modelId="{8883FDC8-903B-264E-A542-8DB1A27F13FE}" type="pres">
      <dgm:prSet presAssocID="{18E580B2-02E1-CB45-9D4E-71E8A0F0F5DD}" presName="connTx" presStyleLbl="parChTrans1D2" presStyleIdx="0" presStyleCnt="11"/>
      <dgm:spPr/>
      <dgm:t>
        <a:bodyPr/>
        <a:lstStyle/>
        <a:p>
          <a:endParaRPr lang="en-US"/>
        </a:p>
      </dgm:t>
    </dgm:pt>
    <dgm:pt modelId="{14A4BF60-16D7-024C-8476-4015C90D0016}" type="pres">
      <dgm:prSet presAssocID="{91885F4E-49F0-B34F-93A9-9C34D045ADBD}" presName="node" presStyleLbl="node1" presStyleIdx="0" presStyleCnt="11">
        <dgm:presLayoutVars>
          <dgm:bulletEnabled val="1"/>
        </dgm:presLayoutVars>
      </dgm:prSet>
      <dgm:spPr/>
      <dgm:t>
        <a:bodyPr/>
        <a:lstStyle/>
        <a:p>
          <a:endParaRPr lang="en-US"/>
        </a:p>
      </dgm:t>
    </dgm:pt>
    <dgm:pt modelId="{6CDDF500-96AA-AD4E-87D5-90E08E2092DF}" type="pres">
      <dgm:prSet presAssocID="{6CAE448E-7078-1645-9697-612C1F7CE9AF}" presName="Name9" presStyleLbl="parChTrans1D2" presStyleIdx="1" presStyleCnt="11"/>
      <dgm:spPr/>
      <dgm:t>
        <a:bodyPr/>
        <a:lstStyle/>
        <a:p>
          <a:endParaRPr lang="en-US"/>
        </a:p>
      </dgm:t>
    </dgm:pt>
    <dgm:pt modelId="{66D6EF44-6922-6F48-ABF8-9DBEE672653D}" type="pres">
      <dgm:prSet presAssocID="{6CAE448E-7078-1645-9697-612C1F7CE9AF}" presName="connTx" presStyleLbl="parChTrans1D2" presStyleIdx="1" presStyleCnt="11"/>
      <dgm:spPr/>
      <dgm:t>
        <a:bodyPr/>
        <a:lstStyle/>
        <a:p>
          <a:endParaRPr lang="en-US"/>
        </a:p>
      </dgm:t>
    </dgm:pt>
    <dgm:pt modelId="{A9FE8443-2302-7345-88AD-7BE15BE23E44}" type="pres">
      <dgm:prSet presAssocID="{B3FB7109-BC50-A249-8ABE-37687A2886A2}" presName="node" presStyleLbl="node1" presStyleIdx="1" presStyleCnt="11">
        <dgm:presLayoutVars>
          <dgm:bulletEnabled val="1"/>
        </dgm:presLayoutVars>
      </dgm:prSet>
      <dgm:spPr/>
      <dgm:t>
        <a:bodyPr/>
        <a:lstStyle/>
        <a:p>
          <a:endParaRPr lang="en-US"/>
        </a:p>
      </dgm:t>
    </dgm:pt>
    <dgm:pt modelId="{1BC7D384-F693-0346-93A8-CECFCB0E8798}" type="pres">
      <dgm:prSet presAssocID="{9293B226-319B-584A-B13A-8AA018509A8D}" presName="Name9" presStyleLbl="parChTrans1D2" presStyleIdx="2" presStyleCnt="11"/>
      <dgm:spPr/>
      <dgm:t>
        <a:bodyPr/>
        <a:lstStyle/>
        <a:p>
          <a:endParaRPr lang="en-US"/>
        </a:p>
      </dgm:t>
    </dgm:pt>
    <dgm:pt modelId="{5EBA96B3-E196-AD43-A661-56D520F401CC}" type="pres">
      <dgm:prSet presAssocID="{9293B226-319B-584A-B13A-8AA018509A8D}" presName="connTx" presStyleLbl="parChTrans1D2" presStyleIdx="2" presStyleCnt="11"/>
      <dgm:spPr/>
      <dgm:t>
        <a:bodyPr/>
        <a:lstStyle/>
        <a:p>
          <a:endParaRPr lang="en-US"/>
        </a:p>
      </dgm:t>
    </dgm:pt>
    <dgm:pt modelId="{BEB63ECC-DD06-9C4B-9214-F74907955750}" type="pres">
      <dgm:prSet presAssocID="{3C4CDF46-7618-DA4E-BB79-A7FB2C5792BA}" presName="node" presStyleLbl="node1" presStyleIdx="2" presStyleCnt="11">
        <dgm:presLayoutVars>
          <dgm:bulletEnabled val="1"/>
        </dgm:presLayoutVars>
      </dgm:prSet>
      <dgm:spPr/>
      <dgm:t>
        <a:bodyPr/>
        <a:lstStyle/>
        <a:p>
          <a:endParaRPr lang="en-US"/>
        </a:p>
      </dgm:t>
    </dgm:pt>
    <dgm:pt modelId="{6567FF4B-D89A-2943-B986-CA0D0E834AD6}" type="pres">
      <dgm:prSet presAssocID="{937D2E02-5F3E-ED47-82EF-34F25629FBA6}" presName="Name9" presStyleLbl="parChTrans1D2" presStyleIdx="3" presStyleCnt="11"/>
      <dgm:spPr/>
      <dgm:t>
        <a:bodyPr/>
        <a:lstStyle/>
        <a:p>
          <a:endParaRPr lang="en-US"/>
        </a:p>
      </dgm:t>
    </dgm:pt>
    <dgm:pt modelId="{E9E05D5C-91FF-5A4B-A583-A78338F8DE42}" type="pres">
      <dgm:prSet presAssocID="{937D2E02-5F3E-ED47-82EF-34F25629FBA6}" presName="connTx" presStyleLbl="parChTrans1D2" presStyleIdx="3" presStyleCnt="11"/>
      <dgm:spPr/>
      <dgm:t>
        <a:bodyPr/>
        <a:lstStyle/>
        <a:p>
          <a:endParaRPr lang="en-US"/>
        </a:p>
      </dgm:t>
    </dgm:pt>
    <dgm:pt modelId="{D4649D34-F7D6-FD41-9120-842BBC35A22B}" type="pres">
      <dgm:prSet presAssocID="{30686197-F79B-F64D-A208-40732277E44F}" presName="node" presStyleLbl="node1" presStyleIdx="3" presStyleCnt="11">
        <dgm:presLayoutVars>
          <dgm:bulletEnabled val="1"/>
        </dgm:presLayoutVars>
      </dgm:prSet>
      <dgm:spPr/>
      <dgm:t>
        <a:bodyPr/>
        <a:lstStyle/>
        <a:p>
          <a:endParaRPr lang="en-US"/>
        </a:p>
      </dgm:t>
    </dgm:pt>
    <dgm:pt modelId="{3AA1B377-1648-674D-B915-26EBAEDA16F9}" type="pres">
      <dgm:prSet presAssocID="{44604091-48D5-A24D-8F14-178EC74A68EF}" presName="Name9" presStyleLbl="parChTrans1D2" presStyleIdx="4" presStyleCnt="11"/>
      <dgm:spPr/>
      <dgm:t>
        <a:bodyPr/>
        <a:lstStyle/>
        <a:p>
          <a:endParaRPr lang="en-US"/>
        </a:p>
      </dgm:t>
    </dgm:pt>
    <dgm:pt modelId="{B32F7941-EDF4-9A46-A73D-92024076B57F}" type="pres">
      <dgm:prSet presAssocID="{44604091-48D5-A24D-8F14-178EC74A68EF}" presName="connTx" presStyleLbl="parChTrans1D2" presStyleIdx="4" presStyleCnt="11"/>
      <dgm:spPr/>
      <dgm:t>
        <a:bodyPr/>
        <a:lstStyle/>
        <a:p>
          <a:endParaRPr lang="en-US"/>
        </a:p>
      </dgm:t>
    </dgm:pt>
    <dgm:pt modelId="{0312A7AD-9FDC-6545-93BD-DE3D536F417C}" type="pres">
      <dgm:prSet presAssocID="{791A9BF0-4806-7B49-8FBA-CA1D72CFFFA9}" presName="node" presStyleLbl="node1" presStyleIdx="4" presStyleCnt="11">
        <dgm:presLayoutVars>
          <dgm:bulletEnabled val="1"/>
        </dgm:presLayoutVars>
      </dgm:prSet>
      <dgm:spPr/>
      <dgm:t>
        <a:bodyPr/>
        <a:lstStyle/>
        <a:p>
          <a:endParaRPr lang="en-US"/>
        </a:p>
      </dgm:t>
    </dgm:pt>
    <dgm:pt modelId="{197AD6CC-A2DE-BC44-8DF9-26E4452A7197}" type="pres">
      <dgm:prSet presAssocID="{489FA28D-7D1A-354D-B888-7E3466ADD990}" presName="Name9" presStyleLbl="parChTrans1D2" presStyleIdx="5" presStyleCnt="11"/>
      <dgm:spPr/>
      <dgm:t>
        <a:bodyPr/>
        <a:lstStyle/>
        <a:p>
          <a:endParaRPr lang="en-US"/>
        </a:p>
      </dgm:t>
    </dgm:pt>
    <dgm:pt modelId="{7AC24C8F-2A9B-4C47-80A3-D56CB9E63861}" type="pres">
      <dgm:prSet presAssocID="{489FA28D-7D1A-354D-B888-7E3466ADD990}" presName="connTx" presStyleLbl="parChTrans1D2" presStyleIdx="5" presStyleCnt="11"/>
      <dgm:spPr/>
      <dgm:t>
        <a:bodyPr/>
        <a:lstStyle/>
        <a:p>
          <a:endParaRPr lang="en-US"/>
        </a:p>
      </dgm:t>
    </dgm:pt>
    <dgm:pt modelId="{C280261C-85D9-F344-8323-339DFF37089C}" type="pres">
      <dgm:prSet presAssocID="{3339247B-6E1C-FC45-973D-234FA30DD8F2}" presName="node" presStyleLbl="node1" presStyleIdx="5" presStyleCnt="11">
        <dgm:presLayoutVars>
          <dgm:bulletEnabled val="1"/>
        </dgm:presLayoutVars>
      </dgm:prSet>
      <dgm:spPr/>
      <dgm:t>
        <a:bodyPr/>
        <a:lstStyle/>
        <a:p>
          <a:endParaRPr lang="en-US"/>
        </a:p>
      </dgm:t>
    </dgm:pt>
    <dgm:pt modelId="{3FF4709A-3A10-A844-88C6-741C646F0EFF}" type="pres">
      <dgm:prSet presAssocID="{11E6C61C-5CFD-814D-8513-43DE9B5AAC2A}" presName="Name9" presStyleLbl="parChTrans1D2" presStyleIdx="6" presStyleCnt="11"/>
      <dgm:spPr/>
      <dgm:t>
        <a:bodyPr/>
        <a:lstStyle/>
        <a:p>
          <a:endParaRPr lang="en-US"/>
        </a:p>
      </dgm:t>
    </dgm:pt>
    <dgm:pt modelId="{6ABA330E-BE57-FD47-ABFD-9297B8BF2AF8}" type="pres">
      <dgm:prSet presAssocID="{11E6C61C-5CFD-814D-8513-43DE9B5AAC2A}" presName="connTx" presStyleLbl="parChTrans1D2" presStyleIdx="6" presStyleCnt="11"/>
      <dgm:spPr/>
      <dgm:t>
        <a:bodyPr/>
        <a:lstStyle/>
        <a:p>
          <a:endParaRPr lang="en-US"/>
        </a:p>
      </dgm:t>
    </dgm:pt>
    <dgm:pt modelId="{070B2430-CF4B-974B-B904-48374A0C72C9}" type="pres">
      <dgm:prSet presAssocID="{FB4E24C0-6CE2-3D47-A505-F89BD6DAC152}" presName="node" presStyleLbl="node1" presStyleIdx="6" presStyleCnt="11">
        <dgm:presLayoutVars>
          <dgm:bulletEnabled val="1"/>
        </dgm:presLayoutVars>
      </dgm:prSet>
      <dgm:spPr/>
      <dgm:t>
        <a:bodyPr/>
        <a:lstStyle/>
        <a:p>
          <a:endParaRPr lang="en-US"/>
        </a:p>
      </dgm:t>
    </dgm:pt>
    <dgm:pt modelId="{F5F3C484-6988-A544-8A95-186054342FF3}" type="pres">
      <dgm:prSet presAssocID="{8732CF6A-105A-1544-BE60-37079E4235B2}" presName="Name9" presStyleLbl="parChTrans1D2" presStyleIdx="7" presStyleCnt="11"/>
      <dgm:spPr/>
      <dgm:t>
        <a:bodyPr/>
        <a:lstStyle/>
        <a:p>
          <a:endParaRPr lang="en-US"/>
        </a:p>
      </dgm:t>
    </dgm:pt>
    <dgm:pt modelId="{328DB395-FB6D-0E47-927F-5A57E3478A14}" type="pres">
      <dgm:prSet presAssocID="{8732CF6A-105A-1544-BE60-37079E4235B2}" presName="connTx" presStyleLbl="parChTrans1D2" presStyleIdx="7" presStyleCnt="11"/>
      <dgm:spPr/>
      <dgm:t>
        <a:bodyPr/>
        <a:lstStyle/>
        <a:p>
          <a:endParaRPr lang="en-US"/>
        </a:p>
      </dgm:t>
    </dgm:pt>
    <dgm:pt modelId="{A0C30885-A978-7349-8B6B-5E650A9641CE}" type="pres">
      <dgm:prSet presAssocID="{426B7FC5-DC13-784F-8DDC-C43ECDEFA646}" presName="node" presStyleLbl="node1" presStyleIdx="7" presStyleCnt="11">
        <dgm:presLayoutVars>
          <dgm:bulletEnabled val="1"/>
        </dgm:presLayoutVars>
      </dgm:prSet>
      <dgm:spPr/>
      <dgm:t>
        <a:bodyPr/>
        <a:lstStyle/>
        <a:p>
          <a:endParaRPr lang="en-US"/>
        </a:p>
      </dgm:t>
    </dgm:pt>
    <dgm:pt modelId="{EFC4A5F1-0CEA-3B47-A759-85CBA0176BD9}" type="pres">
      <dgm:prSet presAssocID="{7A17EDE2-A75C-3346-B898-919ACB95A72C}" presName="Name9" presStyleLbl="parChTrans1D2" presStyleIdx="8" presStyleCnt="11"/>
      <dgm:spPr/>
      <dgm:t>
        <a:bodyPr/>
        <a:lstStyle/>
        <a:p>
          <a:endParaRPr lang="en-US"/>
        </a:p>
      </dgm:t>
    </dgm:pt>
    <dgm:pt modelId="{6BAAC77E-428E-384B-901B-D1349AA30B23}" type="pres">
      <dgm:prSet presAssocID="{7A17EDE2-A75C-3346-B898-919ACB95A72C}" presName="connTx" presStyleLbl="parChTrans1D2" presStyleIdx="8" presStyleCnt="11"/>
      <dgm:spPr/>
      <dgm:t>
        <a:bodyPr/>
        <a:lstStyle/>
        <a:p>
          <a:endParaRPr lang="en-US"/>
        </a:p>
      </dgm:t>
    </dgm:pt>
    <dgm:pt modelId="{93224A03-A3B9-2745-9099-23A521A73F7C}" type="pres">
      <dgm:prSet presAssocID="{D3B44673-E519-EA41-AEEA-0BF80C5EB53E}" presName="node" presStyleLbl="node1" presStyleIdx="8" presStyleCnt="11">
        <dgm:presLayoutVars>
          <dgm:bulletEnabled val="1"/>
        </dgm:presLayoutVars>
      </dgm:prSet>
      <dgm:spPr/>
      <dgm:t>
        <a:bodyPr/>
        <a:lstStyle/>
        <a:p>
          <a:endParaRPr lang="en-US"/>
        </a:p>
      </dgm:t>
    </dgm:pt>
    <dgm:pt modelId="{74D4CB4F-0B17-1C43-8E36-DFD628B4968C}" type="pres">
      <dgm:prSet presAssocID="{50E1C9CB-0DAD-B84E-B8D9-EC765EE0A34E}" presName="Name9" presStyleLbl="parChTrans1D2" presStyleIdx="9" presStyleCnt="11"/>
      <dgm:spPr/>
      <dgm:t>
        <a:bodyPr/>
        <a:lstStyle/>
        <a:p>
          <a:endParaRPr lang="en-US"/>
        </a:p>
      </dgm:t>
    </dgm:pt>
    <dgm:pt modelId="{1D49C924-394A-954D-B826-52CE139528C2}" type="pres">
      <dgm:prSet presAssocID="{50E1C9CB-0DAD-B84E-B8D9-EC765EE0A34E}" presName="connTx" presStyleLbl="parChTrans1D2" presStyleIdx="9" presStyleCnt="11"/>
      <dgm:spPr/>
      <dgm:t>
        <a:bodyPr/>
        <a:lstStyle/>
        <a:p>
          <a:endParaRPr lang="en-US"/>
        </a:p>
      </dgm:t>
    </dgm:pt>
    <dgm:pt modelId="{11D8351C-80E5-A34F-B7B8-81A21E236947}" type="pres">
      <dgm:prSet presAssocID="{5A70FE3B-29C2-3740-A33E-5AD4CED44899}" presName="node" presStyleLbl="node1" presStyleIdx="9" presStyleCnt="11">
        <dgm:presLayoutVars>
          <dgm:bulletEnabled val="1"/>
        </dgm:presLayoutVars>
      </dgm:prSet>
      <dgm:spPr/>
      <dgm:t>
        <a:bodyPr/>
        <a:lstStyle/>
        <a:p>
          <a:endParaRPr lang="en-US"/>
        </a:p>
      </dgm:t>
    </dgm:pt>
    <dgm:pt modelId="{A619862A-4123-2644-8924-EBA64E4DD86D}" type="pres">
      <dgm:prSet presAssocID="{4FDCE6AE-62F8-8A44-AAA8-0BF3C758ABE8}" presName="Name9" presStyleLbl="parChTrans1D2" presStyleIdx="10" presStyleCnt="11"/>
      <dgm:spPr/>
      <dgm:t>
        <a:bodyPr/>
        <a:lstStyle/>
        <a:p>
          <a:endParaRPr lang="en-US"/>
        </a:p>
      </dgm:t>
    </dgm:pt>
    <dgm:pt modelId="{F5DBBE8D-1C50-E14C-92E2-8289053480B4}" type="pres">
      <dgm:prSet presAssocID="{4FDCE6AE-62F8-8A44-AAA8-0BF3C758ABE8}" presName="connTx" presStyleLbl="parChTrans1D2" presStyleIdx="10" presStyleCnt="11"/>
      <dgm:spPr/>
      <dgm:t>
        <a:bodyPr/>
        <a:lstStyle/>
        <a:p>
          <a:endParaRPr lang="en-US"/>
        </a:p>
      </dgm:t>
    </dgm:pt>
    <dgm:pt modelId="{B9BF7E07-1316-8244-A880-837A99A318C2}" type="pres">
      <dgm:prSet presAssocID="{6FE4AAE4-F482-174E-8C45-A8C44025009F}" presName="node" presStyleLbl="node1" presStyleIdx="10" presStyleCnt="11">
        <dgm:presLayoutVars>
          <dgm:bulletEnabled val="1"/>
        </dgm:presLayoutVars>
      </dgm:prSet>
      <dgm:spPr/>
      <dgm:t>
        <a:bodyPr/>
        <a:lstStyle/>
        <a:p>
          <a:endParaRPr lang="en-US"/>
        </a:p>
      </dgm:t>
    </dgm:pt>
  </dgm:ptLst>
  <dgm:cxnLst>
    <dgm:cxn modelId="{3232FE9D-F041-684D-BC91-E12489679126}" type="presOf" srcId="{489FA28D-7D1A-354D-B888-7E3466ADD990}" destId="{197AD6CC-A2DE-BC44-8DF9-26E4452A7197}" srcOrd="0" destOrd="0" presId="urn:microsoft.com/office/officeart/2005/8/layout/radial1"/>
    <dgm:cxn modelId="{D8950422-8107-7245-A9EF-33423DA7FC55}" type="presOf" srcId="{489FA28D-7D1A-354D-B888-7E3466ADD990}" destId="{7AC24C8F-2A9B-4C47-80A3-D56CB9E63861}" srcOrd="1" destOrd="0" presId="urn:microsoft.com/office/officeart/2005/8/layout/radial1"/>
    <dgm:cxn modelId="{694BACD6-5C2C-1547-941E-ABB2CD41D254}" srcId="{A9094F8C-6D86-B646-84EC-DAC18235A07F}" destId="{3C4CDF46-7618-DA4E-BB79-A7FB2C5792BA}" srcOrd="2" destOrd="0" parTransId="{9293B226-319B-584A-B13A-8AA018509A8D}" sibTransId="{9B94E389-D3D0-3B4B-9146-86429299EFDE}"/>
    <dgm:cxn modelId="{D9ED8ED5-2F6B-0D44-8000-FBB499FF4606}" type="presOf" srcId="{5A70FE3B-29C2-3740-A33E-5AD4CED44899}" destId="{11D8351C-80E5-A34F-B7B8-81A21E236947}" srcOrd="0" destOrd="0" presId="urn:microsoft.com/office/officeart/2005/8/layout/radial1"/>
    <dgm:cxn modelId="{0B15BBD9-91DA-7D42-9C39-4CBE2E908FD3}" type="presOf" srcId="{4FDCE6AE-62F8-8A44-AAA8-0BF3C758ABE8}" destId="{F5DBBE8D-1C50-E14C-92E2-8289053480B4}" srcOrd="1" destOrd="0" presId="urn:microsoft.com/office/officeart/2005/8/layout/radial1"/>
    <dgm:cxn modelId="{1B28B2BD-650F-404F-BFC7-07B7B173F475}" type="presOf" srcId="{6FE4AAE4-F482-174E-8C45-A8C44025009F}" destId="{B9BF7E07-1316-8244-A880-837A99A318C2}" srcOrd="0" destOrd="0" presId="urn:microsoft.com/office/officeart/2005/8/layout/radial1"/>
    <dgm:cxn modelId="{EEE5DDF3-ABC5-E14A-9216-7F0EF0A2A10B}" srcId="{A9094F8C-6D86-B646-84EC-DAC18235A07F}" destId="{3339247B-6E1C-FC45-973D-234FA30DD8F2}" srcOrd="5" destOrd="0" parTransId="{489FA28D-7D1A-354D-B888-7E3466ADD990}" sibTransId="{A86D5621-D967-774F-A7B6-2D3A5AD734C0}"/>
    <dgm:cxn modelId="{A7AFCDD7-2018-AA4F-BDEB-959C25F169FD}" srcId="{74B97E4A-A527-9340-A483-A88DCDCF7FB9}" destId="{A9094F8C-6D86-B646-84EC-DAC18235A07F}" srcOrd="0" destOrd="0" parTransId="{EAB57048-0C0B-E84D-8E88-1ECDF4CBF3D0}" sibTransId="{3BC24D9C-713B-B340-A753-36E5C6DF42C3}"/>
    <dgm:cxn modelId="{66D142BF-CF1F-1649-93FF-A9FC2DDB2357}" srcId="{A9094F8C-6D86-B646-84EC-DAC18235A07F}" destId="{6FE4AAE4-F482-174E-8C45-A8C44025009F}" srcOrd="10" destOrd="0" parTransId="{4FDCE6AE-62F8-8A44-AAA8-0BF3C758ABE8}" sibTransId="{ABE0F4CC-91B7-4140-94BC-ED6EB6AF72DE}"/>
    <dgm:cxn modelId="{3FB2C535-344A-9342-B062-48E376CDB4ED}" type="presOf" srcId="{44604091-48D5-A24D-8F14-178EC74A68EF}" destId="{3AA1B377-1648-674D-B915-26EBAEDA16F9}" srcOrd="0" destOrd="0" presId="urn:microsoft.com/office/officeart/2005/8/layout/radial1"/>
    <dgm:cxn modelId="{DE7A6A70-5BBB-8746-AFDA-6C875AA2D983}" type="presOf" srcId="{91885F4E-49F0-B34F-93A9-9C34D045ADBD}" destId="{14A4BF60-16D7-024C-8476-4015C90D0016}" srcOrd="0" destOrd="0" presId="urn:microsoft.com/office/officeart/2005/8/layout/radial1"/>
    <dgm:cxn modelId="{BC8EB84A-342C-7741-9711-062024F4320B}" srcId="{A9094F8C-6D86-B646-84EC-DAC18235A07F}" destId="{FB4E24C0-6CE2-3D47-A505-F89BD6DAC152}" srcOrd="6" destOrd="0" parTransId="{11E6C61C-5CFD-814D-8513-43DE9B5AAC2A}" sibTransId="{5AE18851-7EAB-E94C-9A05-9EE0755A1A5C}"/>
    <dgm:cxn modelId="{4C4E191D-E557-954A-BE29-F479B3DB1AB2}" type="presOf" srcId="{11E6C61C-5CFD-814D-8513-43DE9B5AAC2A}" destId="{6ABA330E-BE57-FD47-ABFD-9297B8BF2AF8}" srcOrd="1" destOrd="0" presId="urn:microsoft.com/office/officeart/2005/8/layout/radial1"/>
    <dgm:cxn modelId="{996201F8-1CEF-314D-896F-03408367ED2D}" type="presOf" srcId="{8732CF6A-105A-1544-BE60-37079E4235B2}" destId="{F5F3C484-6988-A544-8A95-186054342FF3}" srcOrd="0" destOrd="0" presId="urn:microsoft.com/office/officeart/2005/8/layout/radial1"/>
    <dgm:cxn modelId="{CD9697C2-2FA9-3949-94F7-726F0D2C4A79}" srcId="{A9094F8C-6D86-B646-84EC-DAC18235A07F}" destId="{791A9BF0-4806-7B49-8FBA-CA1D72CFFFA9}" srcOrd="4" destOrd="0" parTransId="{44604091-48D5-A24D-8F14-178EC74A68EF}" sibTransId="{F2D60674-52DA-B84C-8185-D66B628AE527}"/>
    <dgm:cxn modelId="{694CC849-51B3-904F-9E7C-F3392C221A53}" srcId="{A9094F8C-6D86-B646-84EC-DAC18235A07F}" destId="{D3B44673-E519-EA41-AEEA-0BF80C5EB53E}" srcOrd="8" destOrd="0" parTransId="{7A17EDE2-A75C-3346-B898-919ACB95A72C}" sibTransId="{69AB4289-BF60-5840-9ABD-131846ADDBD5}"/>
    <dgm:cxn modelId="{07E51E91-0987-424B-B85A-43B6F2771279}" type="presOf" srcId="{7A17EDE2-A75C-3346-B898-919ACB95A72C}" destId="{EFC4A5F1-0CEA-3B47-A759-85CBA0176BD9}" srcOrd="0" destOrd="0" presId="urn:microsoft.com/office/officeart/2005/8/layout/radial1"/>
    <dgm:cxn modelId="{777B1815-313F-0748-993B-824189AE6F12}" type="presOf" srcId="{8732CF6A-105A-1544-BE60-37079E4235B2}" destId="{328DB395-FB6D-0E47-927F-5A57E3478A14}" srcOrd="1" destOrd="0" presId="urn:microsoft.com/office/officeart/2005/8/layout/radial1"/>
    <dgm:cxn modelId="{5FDC690E-A106-ED49-BDEF-55270FE1FA11}" type="presOf" srcId="{937D2E02-5F3E-ED47-82EF-34F25629FBA6}" destId="{E9E05D5C-91FF-5A4B-A583-A78338F8DE42}" srcOrd="1" destOrd="0" presId="urn:microsoft.com/office/officeart/2005/8/layout/radial1"/>
    <dgm:cxn modelId="{2F4A9E6E-900D-F448-B499-FA75C75FB05E}" type="presOf" srcId="{B3FB7109-BC50-A249-8ABE-37687A2886A2}" destId="{A9FE8443-2302-7345-88AD-7BE15BE23E44}" srcOrd="0" destOrd="0" presId="urn:microsoft.com/office/officeart/2005/8/layout/radial1"/>
    <dgm:cxn modelId="{584AEA92-CC7D-D242-B4CF-B8CAE65DEC1E}" type="presOf" srcId="{6CAE448E-7078-1645-9697-612C1F7CE9AF}" destId="{66D6EF44-6922-6F48-ABF8-9DBEE672653D}" srcOrd="1" destOrd="0" presId="urn:microsoft.com/office/officeart/2005/8/layout/radial1"/>
    <dgm:cxn modelId="{23AE5937-5A42-974F-AC50-B1BA345CFBE3}" type="presOf" srcId="{18E580B2-02E1-CB45-9D4E-71E8A0F0F5DD}" destId="{82DAB33B-6CD4-F347-B9BE-80DEC3350A18}" srcOrd="0" destOrd="0" presId="urn:microsoft.com/office/officeart/2005/8/layout/radial1"/>
    <dgm:cxn modelId="{8C77A948-3D93-A546-8BB2-96927D06E9C6}" srcId="{A9094F8C-6D86-B646-84EC-DAC18235A07F}" destId="{5A70FE3B-29C2-3740-A33E-5AD4CED44899}" srcOrd="9" destOrd="0" parTransId="{50E1C9CB-0DAD-B84E-B8D9-EC765EE0A34E}" sibTransId="{74BF8B56-7A67-1B49-B3AE-8137816BA42F}"/>
    <dgm:cxn modelId="{B7E7FAC0-9FE3-5A43-B4D0-D0DE4189630A}" type="presOf" srcId="{3C4CDF46-7618-DA4E-BB79-A7FB2C5792BA}" destId="{BEB63ECC-DD06-9C4B-9214-F74907955750}" srcOrd="0" destOrd="0" presId="urn:microsoft.com/office/officeart/2005/8/layout/radial1"/>
    <dgm:cxn modelId="{73012869-34F2-CE42-AE52-C179B54CA384}" srcId="{A9094F8C-6D86-B646-84EC-DAC18235A07F}" destId="{30686197-F79B-F64D-A208-40732277E44F}" srcOrd="3" destOrd="0" parTransId="{937D2E02-5F3E-ED47-82EF-34F25629FBA6}" sibTransId="{64BD3615-63D8-814D-B2B6-77BFE18AAC5F}"/>
    <dgm:cxn modelId="{4FEFD79A-9A35-BA47-A87F-E92EB2E3332D}" type="presOf" srcId="{FB4E24C0-6CE2-3D47-A505-F89BD6DAC152}" destId="{070B2430-CF4B-974B-B904-48374A0C72C9}" srcOrd="0" destOrd="0" presId="urn:microsoft.com/office/officeart/2005/8/layout/radial1"/>
    <dgm:cxn modelId="{05FD7D2B-EAD3-114F-BF97-01DF2BCCD5A2}" type="presOf" srcId="{6CAE448E-7078-1645-9697-612C1F7CE9AF}" destId="{6CDDF500-96AA-AD4E-87D5-90E08E2092DF}" srcOrd="0" destOrd="0" presId="urn:microsoft.com/office/officeart/2005/8/layout/radial1"/>
    <dgm:cxn modelId="{F36CAAFD-33CD-4B41-ACE1-B9F00CCB5A9B}" type="presOf" srcId="{7A17EDE2-A75C-3346-B898-919ACB95A72C}" destId="{6BAAC77E-428E-384B-901B-D1349AA30B23}" srcOrd="1" destOrd="0" presId="urn:microsoft.com/office/officeart/2005/8/layout/radial1"/>
    <dgm:cxn modelId="{4C77CBBD-5405-4443-9BB3-6BB24D23A5C6}" type="presOf" srcId="{426B7FC5-DC13-784F-8DDC-C43ECDEFA646}" destId="{A0C30885-A978-7349-8B6B-5E650A9641CE}" srcOrd="0" destOrd="0" presId="urn:microsoft.com/office/officeart/2005/8/layout/radial1"/>
    <dgm:cxn modelId="{ADE1841B-5D64-A348-AF57-610897CA50C9}" type="presOf" srcId="{3339247B-6E1C-FC45-973D-234FA30DD8F2}" destId="{C280261C-85D9-F344-8323-339DFF37089C}" srcOrd="0" destOrd="0" presId="urn:microsoft.com/office/officeart/2005/8/layout/radial1"/>
    <dgm:cxn modelId="{6C721108-072F-8747-B7CD-259CA4018DA6}" type="presOf" srcId="{50E1C9CB-0DAD-B84E-B8D9-EC765EE0A34E}" destId="{74D4CB4F-0B17-1C43-8E36-DFD628B4968C}" srcOrd="0" destOrd="0" presId="urn:microsoft.com/office/officeart/2005/8/layout/radial1"/>
    <dgm:cxn modelId="{EA339432-C336-BB45-BA09-BECFDA4DB89B}" type="presOf" srcId="{18E580B2-02E1-CB45-9D4E-71E8A0F0F5DD}" destId="{8883FDC8-903B-264E-A542-8DB1A27F13FE}" srcOrd="1" destOrd="0" presId="urn:microsoft.com/office/officeart/2005/8/layout/radial1"/>
    <dgm:cxn modelId="{3F970881-15AC-B342-998E-4DD966421E33}" type="presOf" srcId="{74B97E4A-A527-9340-A483-A88DCDCF7FB9}" destId="{B369810F-9AF6-184D-8C4C-86BE20C26FD1}" srcOrd="0" destOrd="0" presId="urn:microsoft.com/office/officeart/2005/8/layout/radial1"/>
    <dgm:cxn modelId="{C52A5131-CBEF-1540-AC6B-F2B2883A7B03}" srcId="{A9094F8C-6D86-B646-84EC-DAC18235A07F}" destId="{B3FB7109-BC50-A249-8ABE-37687A2886A2}" srcOrd="1" destOrd="0" parTransId="{6CAE448E-7078-1645-9697-612C1F7CE9AF}" sibTransId="{F8636732-FE61-044E-A12B-213FAB4AD40D}"/>
    <dgm:cxn modelId="{9BAAD050-7926-C247-B17E-2B730CA49656}" type="presOf" srcId="{937D2E02-5F3E-ED47-82EF-34F25629FBA6}" destId="{6567FF4B-D89A-2943-B986-CA0D0E834AD6}" srcOrd="0" destOrd="0" presId="urn:microsoft.com/office/officeart/2005/8/layout/radial1"/>
    <dgm:cxn modelId="{209DC1A4-8EDA-2B48-9C33-ECC907745A7B}" srcId="{A9094F8C-6D86-B646-84EC-DAC18235A07F}" destId="{91885F4E-49F0-B34F-93A9-9C34D045ADBD}" srcOrd="0" destOrd="0" parTransId="{18E580B2-02E1-CB45-9D4E-71E8A0F0F5DD}" sibTransId="{E9DB6232-28B1-4843-80A3-C25E87358B86}"/>
    <dgm:cxn modelId="{50309430-9230-9240-93DF-98760E63157C}" type="presOf" srcId="{30686197-F79B-F64D-A208-40732277E44F}" destId="{D4649D34-F7D6-FD41-9120-842BBC35A22B}" srcOrd="0" destOrd="0" presId="urn:microsoft.com/office/officeart/2005/8/layout/radial1"/>
    <dgm:cxn modelId="{D2AFBBD3-C0BD-1E47-BBEA-DAAD49E0432E}" srcId="{A9094F8C-6D86-B646-84EC-DAC18235A07F}" destId="{426B7FC5-DC13-784F-8DDC-C43ECDEFA646}" srcOrd="7" destOrd="0" parTransId="{8732CF6A-105A-1544-BE60-37079E4235B2}" sibTransId="{37D93B42-58E6-CB45-A8C0-96770F52DBA0}"/>
    <dgm:cxn modelId="{3D70FFE9-DFCF-0E4F-BFF2-16160DEE3F56}" type="presOf" srcId="{9293B226-319B-584A-B13A-8AA018509A8D}" destId="{5EBA96B3-E196-AD43-A661-56D520F401CC}" srcOrd="1" destOrd="0" presId="urn:microsoft.com/office/officeart/2005/8/layout/radial1"/>
    <dgm:cxn modelId="{2B0BE41D-0DE2-5E4F-8F60-B61B6A0C9A0E}" type="presOf" srcId="{4FDCE6AE-62F8-8A44-AAA8-0BF3C758ABE8}" destId="{A619862A-4123-2644-8924-EBA64E4DD86D}" srcOrd="0" destOrd="0" presId="urn:microsoft.com/office/officeart/2005/8/layout/radial1"/>
    <dgm:cxn modelId="{05682B8F-6735-E24F-9EBE-70596C0BD4FE}" type="presOf" srcId="{A9094F8C-6D86-B646-84EC-DAC18235A07F}" destId="{D0EA45A7-0E75-1F45-9B6B-D6703EC1FDDB}" srcOrd="0" destOrd="0" presId="urn:microsoft.com/office/officeart/2005/8/layout/radial1"/>
    <dgm:cxn modelId="{8B77A78B-CB0E-8745-B899-A75305FFAB1C}" type="presOf" srcId="{11E6C61C-5CFD-814D-8513-43DE9B5AAC2A}" destId="{3FF4709A-3A10-A844-88C6-741C646F0EFF}" srcOrd="0" destOrd="0" presId="urn:microsoft.com/office/officeart/2005/8/layout/radial1"/>
    <dgm:cxn modelId="{9466D849-4726-0A43-98F2-76A436F2CC5C}" type="presOf" srcId="{9293B226-319B-584A-B13A-8AA018509A8D}" destId="{1BC7D384-F693-0346-93A8-CECFCB0E8798}" srcOrd="0" destOrd="0" presId="urn:microsoft.com/office/officeart/2005/8/layout/radial1"/>
    <dgm:cxn modelId="{155B7B52-45E4-C645-849D-B7A6F5CE00A2}" type="presOf" srcId="{791A9BF0-4806-7B49-8FBA-CA1D72CFFFA9}" destId="{0312A7AD-9FDC-6545-93BD-DE3D536F417C}" srcOrd="0" destOrd="0" presId="urn:microsoft.com/office/officeart/2005/8/layout/radial1"/>
    <dgm:cxn modelId="{BDDBFCC7-874C-D74C-B558-97D8919AB98B}" type="presOf" srcId="{50E1C9CB-0DAD-B84E-B8D9-EC765EE0A34E}" destId="{1D49C924-394A-954D-B826-52CE139528C2}" srcOrd="1" destOrd="0" presId="urn:microsoft.com/office/officeart/2005/8/layout/radial1"/>
    <dgm:cxn modelId="{B561F86C-0F64-2A4D-9DD9-66D917292C68}" type="presOf" srcId="{44604091-48D5-A24D-8F14-178EC74A68EF}" destId="{B32F7941-EDF4-9A46-A73D-92024076B57F}" srcOrd="1" destOrd="0" presId="urn:microsoft.com/office/officeart/2005/8/layout/radial1"/>
    <dgm:cxn modelId="{8B9238C4-BEE7-6643-A724-885EFFE094AD}" type="presOf" srcId="{D3B44673-E519-EA41-AEEA-0BF80C5EB53E}" destId="{93224A03-A3B9-2745-9099-23A521A73F7C}" srcOrd="0" destOrd="0" presId="urn:microsoft.com/office/officeart/2005/8/layout/radial1"/>
    <dgm:cxn modelId="{FAE952B0-05FE-8E4D-A17F-B4E300F5E098}" type="presParOf" srcId="{B369810F-9AF6-184D-8C4C-86BE20C26FD1}" destId="{D0EA45A7-0E75-1F45-9B6B-D6703EC1FDDB}" srcOrd="0" destOrd="0" presId="urn:microsoft.com/office/officeart/2005/8/layout/radial1"/>
    <dgm:cxn modelId="{D40A483D-BC24-F240-8943-A013D31BC848}" type="presParOf" srcId="{B369810F-9AF6-184D-8C4C-86BE20C26FD1}" destId="{82DAB33B-6CD4-F347-B9BE-80DEC3350A18}" srcOrd="1" destOrd="0" presId="urn:microsoft.com/office/officeart/2005/8/layout/radial1"/>
    <dgm:cxn modelId="{3C560794-477E-C547-BB49-E5790847EEF4}" type="presParOf" srcId="{82DAB33B-6CD4-F347-B9BE-80DEC3350A18}" destId="{8883FDC8-903B-264E-A542-8DB1A27F13FE}" srcOrd="0" destOrd="0" presId="urn:microsoft.com/office/officeart/2005/8/layout/radial1"/>
    <dgm:cxn modelId="{2D1E1B0D-DEA0-D743-8420-3A046F7D26BA}" type="presParOf" srcId="{B369810F-9AF6-184D-8C4C-86BE20C26FD1}" destId="{14A4BF60-16D7-024C-8476-4015C90D0016}" srcOrd="2" destOrd="0" presId="urn:microsoft.com/office/officeart/2005/8/layout/radial1"/>
    <dgm:cxn modelId="{AA591F77-BACB-6A40-B146-6C4F7033B636}" type="presParOf" srcId="{B369810F-9AF6-184D-8C4C-86BE20C26FD1}" destId="{6CDDF500-96AA-AD4E-87D5-90E08E2092DF}" srcOrd="3" destOrd="0" presId="urn:microsoft.com/office/officeart/2005/8/layout/radial1"/>
    <dgm:cxn modelId="{E1EB7BF9-161B-D044-9208-62FE5C542211}" type="presParOf" srcId="{6CDDF500-96AA-AD4E-87D5-90E08E2092DF}" destId="{66D6EF44-6922-6F48-ABF8-9DBEE672653D}" srcOrd="0" destOrd="0" presId="urn:microsoft.com/office/officeart/2005/8/layout/radial1"/>
    <dgm:cxn modelId="{A446A6B3-1E30-0D4C-9A0D-6C0552B22244}" type="presParOf" srcId="{B369810F-9AF6-184D-8C4C-86BE20C26FD1}" destId="{A9FE8443-2302-7345-88AD-7BE15BE23E44}" srcOrd="4" destOrd="0" presId="urn:microsoft.com/office/officeart/2005/8/layout/radial1"/>
    <dgm:cxn modelId="{5A00CA54-311D-D44D-9623-915F3AD051F1}" type="presParOf" srcId="{B369810F-9AF6-184D-8C4C-86BE20C26FD1}" destId="{1BC7D384-F693-0346-93A8-CECFCB0E8798}" srcOrd="5" destOrd="0" presId="urn:microsoft.com/office/officeart/2005/8/layout/radial1"/>
    <dgm:cxn modelId="{B10A919B-9C15-3046-95F3-79D40A8BE5AB}" type="presParOf" srcId="{1BC7D384-F693-0346-93A8-CECFCB0E8798}" destId="{5EBA96B3-E196-AD43-A661-56D520F401CC}" srcOrd="0" destOrd="0" presId="urn:microsoft.com/office/officeart/2005/8/layout/radial1"/>
    <dgm:cxn modelId="{026268E9-0D09-8548-A0EC-68536B524DCA}" type="presParOf" srcId="{B369810F-9AF6-184D-8C4C-86BE20C26FD1}" destId="{BEB63ECC-DD06-9C4B-9214-F74907955750}" srcOrd="6" destOrd="0" presId="urn:microsoft.com/office/officeart/2005/8/layout/radial1"/>
    <dgm:cxn modelId="{683DDC52-F57E-6943-85C5-10F5C1A1548E}" type="presParOf" srcId="{B369810F-9AF6-184D-8C4C-86BE20C26FD1}" destId="{6567FF4B-D89A-2943-B986-CA0D0E834AD6}" srcOrd="7" destOrd="0" presId="urn:microsoft.com/office/officeart/2005/8/layout/radial1"/>
    <dgm:cxn modelId="{C7D4769C-1C61-A44B-A2D7-8B3F8D226D72}" type="presParOf" srcId="{6567FF4B-D89A-2943-B986-CA0D0E834AD6}" destId="{E9E05D5C-91FF-5A4B-A583-A78338F8DE42}" srcOrd="0" destOrd="0" presId="urn:microsoft.com/office/officeart/2005/8/layout/radial1"/>
    <dgm:cxn modelId="{59187AEC-B1EA-CC46-82BB-1F908825B30C}" type="presParOf" srcId="{B369810F-9AF6-184D-8C4C-86BE20C26FD1}" destId="{D4649D34-F7D6-FD41-9120-842BBC35A22B}" srcOrd="8" destOrd="0" presId="urn:microsoft.com/office/officeart/2005/8/layout/radial1"/>
    <dgm:cxn modelId="{E87F6467-9014-CB48-B091-CC21EBA4E1CF}" type="presParOf" srcId="{B369810F-9AF6-184D-8C4C-86BE20C26FD1}" destId="{3AA1B377-1648-674D-B915-26EBAEDA16F9}" srcOrd="9" destOrd="0" presId="urn:microsoft.com/office/officeart/2005/8/layout/radial1"/>
    <dgm:cxn modelId="{1C1EB631-57E9-5F40-9943-1F3B884F565D}" type="presParOf" srcId="{3AA1B377-1648-674D-B915-26EBAEDA16F9}" destId="{B32F7941-EDF4-9A46-A73D-92024076B57F}" srcOrd="0" destOrd="0" presId="urn:microsoft.com/office/officeart/2005/8/layout/radial1"/>
    <dgm:cxn modelId="{A8DF116E-D545-B14F-8828-53A24908E05D}" type="presParOf" srcId="{B369810F-9AF6-184D-8C4C-86BE20C26FD1}" destId="{0312A7AD-9FDC-6545-93BD-DE3D536F417C}" srcOrd="10" destOrd="0" presId="urn:microsoft.com/office/officeart/2005/8/layout/radial1"/>
    <dgm:cxn modelId="{D17024FA-CBB1-4648-B4CC-4AFD4728517B}" type="presParOf" srcId="{B369810F-9AF6-184D-8C4C-86BE20C26FD1}" destId="{197AD6CC-A2DE-BC44-8DF9-26E4452A7197}" srcOrd="11" destOrd="0" presId="urn:microsoft.com/office/officeart/2005/8/layout/radial1"/>
    <dgm:cxn modelId="{9C91341A-6BF2-E742-9F5D-293D51835531}" type="presParOf" srcId="{197AD6CC-A2DE-BC44-8DF9-26E4452A7197}" destId="{7AC24C8F-2A9B-4C47-80A3-D56CB9E63861}" srcOrd="0" destOrd="0" presId="urn:microsoft.com/office/officeart/2005/8/layout/radial1"/>
    <dgm:cxn modelId="{9F8BD724-336D-1D4A-B26C-D8B2517B804B}" type="presParOf" srcId="{B369810F-9AF6-184D-8C4C-86BE20C26FD1}" destId="{C280261C-85D9-F344-8323-339DFF37089C}" srcOrd="12" destOrd="0" presId="urn:microsoft.com/office/officeart/2005/8/layout/radial1"/>
    <dgm:cxn modelId="{3A15E148-0D71-F84D-840A-2122038B1BE4}" type="presParOf" srcId="{B369810F-9AF6-184D-8C4C-86BE20C26FD1}" destId="{3FF4709A-3A10-A844-88C6-741C646F0EFF}" srcOrd="13" destOrd="0" presId="urn:microsoft.com/office/officeart/2005/8/layout/radial1"/>
    <dgm:cxn modelId="{D4FCB103-08DD-234C-966C-9D9450672645}" type="presParOf" srcId="{3FF4709A-3A10-A844-88C6-741C646F0EFF}" destId="{6ABA330E-BE57-FD47-ABFD-9297B8BF2AF8}" srcOrd="0" destOrd="0" presId="urn:microsoft.com/office/officeart/2005/8/layout/radial1"/>
    <dgm:cxn modelId="{B5AEFAEC-7B5C-D742-BE5D-F3355CDD84CD}" type="presParOf" srcId="{B369810F-9AF6-184D-8C4C-86BE20C26FD1}" destId="{070B2430-CF4B-974B-B904-48374A0C72C9}" srcOrd="14" destOrd="0" presId="urn:microsoft.com/office/officeart/2005/8/layout/radial1"/>
    <dgm:cxn modelId="{B4D77251-D46A-1744-9C58-C363723419A7}" type="presParOf" srcId="{B369810F-9AF6-184D-8C4C-86BE20C26FD1}" destId="{F5F3C484-6988-A544-8A95-186054342FF3}" srcOrd="15" destOrd="0" presId="urn:microsoft.com/office/officeart/2005/8/layout/radial1"/>
    <dgm:cxn modelId="{E7FEBFEA-3824-2A49-B3DB-EC26690CC652}" type="presParOf" srcId="{F5F3C484-6988-A544-8A95-186054342FF3}" destId="{328DB395-FB6D-0E47-927F-5A57E3478A14}" srcOrd="0" destOrd="0" presId="urn:microsoft.com/office/officeart/2005/8/layout/radial1"/>
    <dgm:cxn modelId="{957201CE-F745-3046-A1C6-F5388587097B}" type="presParOf" srcId="{B369810F-9AF6-184D-8C4C-86BE20C26FD1}" destId="{A0C30885-A978-7349-8B6B-5E650A9641CE}" srcOrd="16" destOrd="0" presId="urn:microsoft.com/office/officeart/2005/8/layout/radial1"/>
    <dgm:cxn modelId="{3891ED85-FD4D-8C4C-BBE1-EFA92E308BC9}" type="presParOf" srcId="{B369810F-9AF6-184D-8C4C-86BE20C26FD1}" destId="{EFC4A5F1-0CEA-3B47-A759-85CBA0176BD9}" srcOrd="17" destOrd="0" presId="urn:microsoft.com/office/officeart/2005/8/layout/radial1"/>
    <dgm:cxn modelId="{56FB1E16-1978-BD41-9AEA-B68C852289BC}" type="presParOf" srcId="{EFC4A5F1-0CEA-3B47-A759-85CBA0176BD9}" destId="{6BAAC77E-428E-384B-901B-D1349AA30B23}" srcOrd="0" destOrd="0" presId="urn:microsoft.com/office/officeart/2005/8/layout/radial1"/>
    <dgm:cxn modelId="{A07AB35A-263D-9E44-8070-724464CAABC3}" type="presParOf" srcId="{B369810F-9AF6-184D-8C4C-86BE20C26FD1}" destId="{93224A03-A3B9-2745-9099-23A521A73F7C}" srcOrd="18" destOrd="0" presId="urn:microsoft.com/office/officeart/2005/8/layout/radial1"/>
    <dgm:cxn modelId="{8D4867B7-C5B1-0E4B-A889-5EBFE6022067}" type="presParOf" srcId="{B369810F-9AF6-184D-8C4C-86BE20C26FD1}" destId="{74D4CB4F-0B17-1C43-8E36-DFD628B4968C}" srcOrd="19" destOrd="0" presId="urn:microsoft.com/office/officeart/2005/8/layout/radial1"/>
    <dgm:cxn modelId="{806FDD15-3D97-AB4A-95AB-ED498C38CF37}" type="presParOf" srcId="{74D4CB4F-0B17-1C43-8E36-DFD628B4968C}" destId="{1D49C924-394A-954D-B826-52CE139528C2}" srcOrd="0" destOrd="0" presId="urn:microsoft.com/office/officeart/2005/8/layout/radial1"/>
    <dgm:cxn modelId="{E74A372B-B6EE-E544-A717-EC6B6A5D4C47}" type="presParOf" srcId="{B369810F-9AF6-184D-8C4C-86BE20C26FD1}" destId="{11D8351C-80E5-A34F-B7B8-81A21E236947}" srcOrd="20" destOrd="0" presId="urn:microsoft.com/office/officeart/2005/8/layout/radial1"/>
    <dgm:cxn modelId="{2BF0A8BC-8CCD-0840-93D6-09D3E1794AAF}" type="presParOf" srcId="{B369810F-9AF6-184D-8C4C-86BE20C26FD1}" destId="{A619862A-4123-2644-8924-EBA64E4DD86D}" srcOrd="21" destOrd="0" presId="urn:microsoft.com/office/officeart/2005/8/layout/radial1"/>
    <dgm:cxn modelId="{37A27265-7083-904B-B7EA-F4DBFA2BED5A}" type="presParOf" srcId="{A619862A-4123-2644-8924-EBA64E4DD86D}" destId="{F5DBBE8D-1C50-E14C-92E2-8289053480B4}" srcOrd="0" destOrd="0" presId="urn:microsoft.com/office/officeart/2005/8/layout/radial1"/>
    <dgm:cxn modelId="{5918AE4C-1465-164D-960E-C44FC8871191}" type="presParOf" srcId="{B369810F-9AF6-184D-8C4C-86BE20C26FD1}" destId="{B9BF7E07-1316-8244-A880-837A99A318C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45A7-0E75-1F45-9B6B-D6703EC1FDDB}">
      <dsp:nvSpPr>
        <dsp:cNvPr id="0" name=""/>
        <dsp:cNvSpPr/>
      </dsp:nvSpPr>
      <dsp:spPr>
        <a:xfrm>
          <a:off x="3168054" y="1851487"/>
          <a:ext cx="1838068" cy="1838068"/>
        </a:xfrm>
        <a:prstGeom prst="ellipse">
          <a:avLst/>
        </a:prstGeom>
        <a:solidFill>
          <a:srgbClr val="E1AF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endParaRPr lang="en-US" sz="6400" kern="1200" dirty="0"/>
        </a:p>
      </dsp:txBody>
      <dsp:txXfrm>
        <a:off x="3437233" y="2120666"/>
        <a:ext cx="1299710" cy="1299710"/>
      </dsp:txXfrm>
    </dsp:sp>
    <dsp:sp modelId="{82DAB33B-6CD4-F347-B9BE-80DEC3350A18}">
      <dsp:nvSpPr>
        <dsp:cNvPr id="0" name=""/>
        <dsp:cNvSpPr/>
      </dsp:nvSpPr>
      <dsp:spPr>
        <a:xfrm rot="16200000">
          <a:off x="3660579" y="1414208"/>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65763" y="1403652"/>
        <a:ext cx="42650" cy="42650"/>
      </dsp:txXfrm>
    </dsp:sp>
    <dsp:sp modelId="{14A4BF60-16D7-024C-8476-4015C90D0016}">
      <dsp:nvSpPr>
        <dsp:cNvPr id="0" name=""/>
        <dsp:cNvSpPr/>
      </dsp:nvSpPr>
      <dsp:spPr>
        <a:xfrm>
          <a:off x="3598014" y="20320"/>
          <a:ext cx="978148" cy="97814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3741260" y="163566"/>
        <a:ext cx="691656" cy="691656"/>
      </dsp:txXfrm>
    </dsp:sp>
    <dsp:sp modelId="{6CDDF500-96AA-AD4E-87D5-90E08E2092DF}">
      <dsp:nvSpPr>
        <dsp:cNvPr id="0" name=""/>
        <dsp:cNvSpPr/>
      </dsp:nvSpPr>
      <dsp:spPr>
        <a:xfrm rot="18163636">
          <a:off x="4388035" y="1627808"/>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93218" y="1617253"/>
        <a:ext cx="42650" cy="42650"/>
      </dsp:txXfrm>
    </dsp:sp>
    <dsp:sp modelId="{A9FE8443-2302-7345-88AD-7BE15BE23E44}">
      <dsp:nvSpPr>
        <dsp:cNvPr id="0" name=""/>
        <dsp:cNvSpPr/>
      </dsp:nvSpPr>
      <dsp:spPr>
        <a:xfrm>
          <a:off x="4820471" y="379266"/>
          <a:ext cx="978148" cy="978148"/>
        </a:xfrm>
        <a:prstGeom prst="ellipse">
          <a:avLst/>
        </a:prstGeom>
        <a:solidFill>
          <a:schemeClr val="accent3">
            <a:hueOff val="1125026"/>
            <a:satOff val="-168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4963717" y="522512"/>
        <a:ext cx="691656" cy="691656"/>
      </dsp:txXfrm>
    </dsp:sp>
    <dsp:sp modelId="{1BC7D384-F693-0346-93A8-CECFCB0E8798}">
      <dsp:nvSpPr>
        <dsp:cNvPr id="0" name=""/>
        <dsp:cNvSpPr/>
      </dsp:nvSpPr>
      <dsp:spPr>
        <a:xfrm rot="20127273">
          <a:off x="4884528" y="2200792"/>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289711" y="2190237"/>
        <a:ext cx="42650" cy="42650"/>
      </dsp:txXfrm>
    </dsp:sp>
    <dsp:sp modelId="{BEB63ECC-DD06-9C4B-9214-F74907955750}">
      <dsp:nvSpPr>
        <dsp:cNvPr id="0" name=""/>
        <dsp:cNvSpPr/>
      </dsp:nvSpPr>
      <dsp:spPr>
        <a:xfrm>
          <a:off x="5654806" y="1342141"/>
          <a:ext cx="978148" cy="978148"/>
        </a:xfrm>
        <a:prstGeom prst="ellipse">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5798052" y="1485387"/>
        <a:ext cx="691656" cy="691656"/>
      </dsp:txXfrm>
    </dsp:sp>
    <dsp:sp modelId="{6567FF4B-D89A-2943-B986-CA0D0E834AD6}">
      <dsp:nvSpPr>
        <dsp:cNvPr id="0" name=""/>
        <dsp:cNvSpPr/>
      </dsp:nvSpPr>
      <dsp:spPr>
        <a:xfrm rot="490909">
          <a:off x="4992426" y="2951242"/>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97610" y="2940686"/>
        <a:ext cx="42650" cy="42650"/>
      </dsp:txXfrm>
    </dsp:sp>
    <dsp:sp modelId="{D4649D34-F7D6-FD41-9120-842BBC35A22B}">
      <dsp:nvSpPr>
        <dsp:cNvPr id="0" name=""/>
        <dsp:cNvSpPr/>
      </dsp:nvSpPr>
      <dsp:spPr>
        <a:xfrm>
          <a:off x="5836125" y="2603238"/>
          <a:ext cx="978148" cy="978148"/>
        </a:xfrm>
        <a:prstGeom prst="ellipse">
          <a:avLst/>
        </a:prstGeom>
        <a:solidFill>
          <a:schemeClr val="accent3">
            <a:hueOff val="3375079"/>
            <a:satOff val="-5064"/>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5979371" y="2746484"/>
        <a:ext cx="691656" cy="691656"/>
      </dsp:txXfrm>
    </dsp:sp>
    <dsp:sp modelId="{3AA1B377-1648-674D-B915-26EBAEDA16F9}">
      <dsp:nvSpPr>
        <dsp:cNvPr id="0" name=""/>
        <dsp:cNvSpPr/>
      </dsp:nvSpPr>
      <dsp:spPr>
        <a:xfrm rot="2454545">
          <a:off x="4677473" y="3640894"/>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82656" y="3630339"/>
        <a:ext cx="42650" cy="42650"/>
      </dsp:txXfrm>
    </dsp:sp>
    <dsp:sp modelId="{0312A7AD-9FDC-6545-93BD-DE3D536F417C}">
      <dsp:nvSpPr>
        <dsp:cNvPr id="0" name=""/>
        <dsp:cNvSpPr/>
      </dsp:nvSpPr>
      <dsp:spPr>
        <a:xfrm>
          <a:off x="5306859" y="3762169"/>
          <a:ext cx="978148" cy="978148"/>
        </a:xfrm>
        <a:prstGeom prst="ellips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5450105" y="3905415"/>
        <a:ext cx="691656" cy="691656"/>
      </dsp:txXfrm>
    </dsp:sp>
    <dsp:sp modelId="{197AD6CC-A2DE-BC44-8DF9-26E4452A7197}">
      <dsp:nvSpPr>
        <dsp:cNvPr id="0" name=""/>
        <dsp:cNvSpPr/>
      </dsp:nvSpPr>
      <dsp:spPr>
        <a:xfrm rot="4418182">
          <a:off x="4039662" y="4050790"/>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44846" y="4040234"/>
        <a:ext cx="42650" cy="42650"/>
      </dsp:txXfrm>
    </dsp:sp>
    <dsp:sp modelId="{C280261C-85D9-F344-8323-339DFF37089C}">
      <dsp:nvSpPr>
        <dsp:cNvPr id="0" name=""/>
        <dsp:cNvSpPr/>
      </dsp:nvSpPr>
      <dsp:spPr>
        <a:xfrm>
          <a:off x="4235047" y="4450981"/>
          <a:ext cx="978148" cy="978148"/>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4378293" y="4594227"/>
        <a:ext cx="691656" cy="691656"/>
      </dsp:txXfrm>
    </dsp:sp>
    <dsp:sp modelId="{3FF4709A-3A10-A844-88C6-741C646F0EFF}">
      <dsp:nvSpPr>
        <dsp:cNvPr id="0" name=""/>
        <dsp:cNvSpPr/>
      </dsp:nvSpPr>
      <dsp:spPr>
        <a:xfrm rot="6381818">
          <a:off x="3281496" y="4050790"/>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686679" y="4040234"/>
        <a:ext cx="42650" cy="42650"/>
      </dsp:txXfrm>
    </dsp:sp>
    <dsp:sp modelId="{070B2430-CF4B-974B-B904-48374A0C72C9}">
      <dsp:nvSpPr>
        <dsp:cNvPr id="0" name=""/>
        <dsp:cNvSpPr/>
      </dsp:nvSpPr>
      <dsp:spPr>
        <a:xfrm>
          <a:off x="2960981" y="4450981"/>
          <a:ext cx="978148" cy="978148"/>
        </a:xfrm>
        <a:prstGeom prst="ellipse">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3104227" y="4594227"/>
        <a:ext cx="691656" cy="691656"/>
      </dsp:txXfrm>
    </dsp:sp>
    <dsp:sp modelId="{F5F3C484-6988-A544-8A95-186054342FF3}">
      <dsp:nvSpPr>
        <dsp:cNvPr id="0" name=""/>
        <dsp:cNvSpPr/>
      </dsp:nvSpPr>
      <dsp:spPr>
        <a:xfrm rot="8345455">
          <a:off x="2643686" y="3640894"/>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048869" y="3630339"/>
        <a:ext cx="42650" cy="42650"/>
      </dsp:txXfrm>
    </dsp:sp>
    <dsp:sp modelId="{A0C30885-A978-7349-8B6B-5E650A9641CE}">
      <dsp:nvSpPr>
        <dsp:cNvPr id="0" name=""/>
        <dsp:cNvSpPr/>
      </dsp:nvSpPr>
      <dsp:spPr>
        <a:xfrm>
          <a:off x="1889169" y="3762169"/>
          <a:ext cx="978148" cy="978148"/>
        </a:xfrm>
        <a:prstGeom prst="ellipse">
          <a:avLst/>
        </a:prstGeom>
        <a:solidFill>
          <a:schemeClr val="accent3">
            <a:hueOff val="7875184"/>
            <a:satOff val="-11816"/>
            <a:lumOff val="-1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2032415" y="3905415"/>
        <a:ext cx="691656" cy="691656"/>
      </dsp:txXfrm>
    </dsp:sp>
    <dsp:sp modelId="{EFC4A5F1-0CEA-3B47-A759-85CBA0176BD9}">
      <dsp:nvSpPr>
        <dsp:cNvPr id="0" name=""/>
        <dsp:cNvSpPr/>
      </dsp:nvSpPr>
      <dsp:spPr>
        <a:xfrm rot="10309091">
          <a:off x="2328732" y="2951242"/>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33915" y="2940686"/>
        <a:ext cx="42650" cy="42650"/>
      </dsp:txXfrm>
    </dsp:sp>
    <dsp:sp modelId="{93224A03-A3B9-2745-9099-23A521A73F7C}">
      <dsp:nvSpPr>
        <dsp:cNvPr id="0" name=""/>
        <dsp:cNvSpPr/>
      </dsp:nvSpPr>
      <dsp:spPr>
        <a:xfrm>
          <a:off x="1359903" y="2603238"/>
          <a:ext cx="978148" cy="978148"/>
        </a:xfrm>
        <a:prstGeom prst="ellipse">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1503149" y="2746484"/>
        <a:ext cx="691656" cy="691656"/>
      </dsp:txXfrm>
    </dsp:sp>
    <dsp:sp modelId="{74D4CB4F-0B17-1C43-8E36-DFD628B4968C}">
      <dsp:nvSpPr>
        <dsp:cNvPr id="0" name=""/>
        <dsp:cNvSpPr/>
      </dsp:nvSpPr>
      <dsp:spPr>
        <a:xfrm rot="12272727">
          <a:off x="2436630" y="2200792"/>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841814" y="2190237"/>
        <a:ext cx="42650" cy="42650"/>
      </dsp:txXfrm>
    </dsp:sp>
    <dsp:sp modelId="{11D8351C-80E5-A34F-B7B8-81A21E236947}">
      <dsp:nvSpPr>
        <dsp:cNvPr id="0" name=""/>
        <dsp:cNvSpPr/>
      </dsp:nvSpPr>
      <dsp:spPr>
        <a:xfrm>
          <a:off x="1541221" y="1342141"/>
          <a:ext cx="978148" cy="978148"/>
        </a:xfrm>
        <a:prstGeom prst="ellipse">
          <a:avLst/>
        </a:prstGeom>
        <a:solidFill>
          <a:schemeClr val="accent3">
            <a:hueOff val="10125237"/>
            <a:satOff val="-15192"/>
            <a:lumOff val="-2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1684467" y="1485387"/>
        <a:ext cx="691656" cy="691656"/>
      </dsp:txXfrm>
    </dsp:sp>
    <dsp:sp modelId="{A619862A-4123-2644-8924-EBA64E4DD86D}">
      <dsp:nvSpPr>
        <dsp:cNvPr id="0" name=""/>
        <dsp:cNvSpPr/>
      </dsp:nvSpPr>
      <dsp:spPr>
        <a:xfrm rot="14236364">
          <a:off x="2933124" y="1627808"/>
          <a:ext cx="853017" cy="21539"/>
        </a:xfrm>
        <a:custGeom>
          <a:avLst/>
          <a:gdLst/>
          <a:ahLst/>
          <a:cxnLst/>
          <a:rect l="0" t="0" r="0" b="0"/>
          <a:pathLst>
            <a:path>
              <a:moveTo>
                <a:pt x="0" y="10769"/>
              </a:moveTo>
              <a:lnTo>
                <a:pt x="853017" y="1076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38307" y="1617253"/>
        <a:ext cx="42650" cy="42650"/>
      </dsp:txXfrm>
    </dsp:sp>
    <dsp:sp modelId="{B9BF7E07-1316-8244-A880-837A99A318C2}">
      <dsp:nvSpPr>
        <dsp:cNvPr id="0" name=""/>
        <dsp:cNvSpPr/>
      </dsp:nvSpPr>
      <dsp:spPr>
        <a:xfrm>
          <a:off x="2375557" y="379266"/>
          <a:ext cx="978148" cy="978148"/>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endParaRPr lang="en-US" sz="4500" kern="1200" dirty="0"/>
        </a:p>
      </dsp:txBody>
      <dsp:txXfrm>
        <a:off x="2518803" y="522512"/>
        <a:ext cx="691656" cy="69165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D66ED3-A598-FE4A-B6A0-F652C28A34BE}" type="datetimeFigureOut">
              <a:rPr lang="en-US" smtClean="0"/>
              <a:pPr/>
              <a:t>2/15/2016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26054A-3C27-5C49-A568-58F52E88B553}" type="slidenum">
              <a:rPr lang="en-US" smtClean="0"/>
              <a:pPr/>
              <a:t>‹#›</a:t>
            </a:fld>
            <a:endParaRPr lang="en-US" dirty="0"/>
          </a:p>
        </p:txBody>
      </p:sp>
    </p:spTree>
    <p:extLst>
      <p:ext uri="{BB962C8B-B14F-4D97-AF65-F5344CB8AC3E}">
        <p14:creationId xmlns:p14="http://schemas.microsoft.com/office/powerpoint/2010/main" val="10517646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a:t>
            </a:fld>
            <a:endParaRPr lang="en-US" dirty="0"/>
          </a:p>
        </p:txBody>
      </p:sp>
    </p:spTree>
    <p:extLst>
      <p:ext uri="{BB962C8B-B14F-4D97-AF65-F5344CB8AC3E}">
        <p14:creationId xmlns:p14="http://schemas.microsoft.com/office/powerpoint/2010/main" val="638904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15</a:t>
            </a:fld>
            <a:endParaRPr lang="en-US" dirty="0"/>
          </a:p>
        </p:txBody>
      </p:sp>
    </p:spTree>
    <p:extLst>
      <p:ext uri="{BB962C8B-B14F-4D97-AF65-F5344CB8AC3E}">
        <p14:creationId xmlns:p14="http://schemas.microsoft.com/office/powerpoint/2010/main" val="129076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16</a:t>
            </a:fld>
            <a:endParaRPr lang="en-US" dirty="0"/>
          </a:p>
        </p:txBody>
      </p:sp>
    </p:spTree>
    <p:extLst>
      <p:ext uri="{BB962C8B-B14F-4D97-AF65-F5344CB8AC3E}">
        <p14:creationId xmlns:p14="http://schemas.microsoft.com/office/powerpoint/2010/main" val="397981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17</a:t>
            </a:fld>
            <a:endParaRPr lang="en-US" dirty="0"/>
          </a:p>
        </p:txBody>
      </p:sp>
    </p:spTree>
    <p:extLst>
      <p:ext uri="{BB962C8B-B14F-4D97-AF65-F5344CB8AC3E}">
        <p14:creationId xmlns:p14="http://schemas.microsoft.com/office/powerpoint/2010/main" val="176716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18</a:t>
            </a:fld>
            <a:endParaRPr lang="en-US" dirty="0"/>
          </a:p>
        </p:txBody>
      </p:sp>
    </p:spTree>
    <p:extLst>
      <p:ext uri="{BB962C8B-B14F-4D97-AF65-F5344CB8AC3E}">
        <p14:creationId xmlns:p14="http://schemas.microsoft.com/office/powerpoint/2010/main" val="167549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19</a:t>
            </a:fld>
            <a:endParaRPr lang="en-US" dirty="0"/>
          </a:p>
        </p:txBody>
      </p:sp>
    </p:spTree>
    <p:extLst>
      <p:ext uri="{BB962C8B-B14F-4D97-AF65-F5344CB8AC3E}">
        <p14:creationId xmlns:p14="http://schemas.microsoft.com/office/powerpoint/2010/main" val="1308728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20</a:t>
            </a:fld>
            <a:endParaRPr lang="en-US" dirty="0"/>
          </a:p>
        </p:txBody>
      </p:sp>
    </p:spTree>
    <p:extLst>
      <p:ext uri="{BB962C8B-B14F-4D97-AF65-F5344CB8AC3E}">
        <p14:creationId xmlns:p14="http://schemas.microsoft.com/office/powerpoint/2010/main" val="340120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21</a:t>
            </a:fld>
            <a:endParaRPr lang="en-US" dirty="0"/>
          </a:p>
        </p:txBody>
      </p:sp>
    </p:spTree>
    <p:extLst>
      <p:ext uri="{BB962C8B-B14F-4D97-AF65-F5344CB8AC3E}">
        <p14:creationId xmlns:p14="http://schemas.microsoft.com/office/powerpoint/2010/main" val="2186777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23</a:t>
            </a:fld>
            <a:endParaRPr lang="en-US" dirty="0"/>
          </a:p>
        </p:txBody>
      </p:sp>
    </p:spTree>
    <p:extLst>
      <p:ext uri="{BB962C8B-B14F-4D97-AF65-F5344CB8AC3E}">
        <p14:creationId xmlns:p14="http://schemas.microsoft.com/office/powerpoint/2010/main" val="317489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24</a:t>
            </a:fld>
            <a:endParaRPr lang="en-US" dirty="0"/>
          </a:p>
        </p:txBody>
      </p:sp>
    </p:spTree>
    <p:extLst>
      <p:ext uri="{BB962C8B-B14F-4D97-AF65-F5344CB8AC3E}">
        <p14:creationId xmlns:p14="http://schemas.microsoft.com/office/powerpoint/2010/main" val="281612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25</a:t>
            </a:fld>
            <a:endParaRPr lang="en-US" dirty="0"/>
          </a:p>
        </p:txBody>
      </p:sp>
    </p:spTree>
    <p:extLst>
      <p:ext uri="{BB962C8B-B14F-4D97-AF65-F5344CB8AC3E}">
        <p14:creationId xmlns:p14="http://schemas.microsoft.com/office/powerpoint/2010/main" val="241282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4</a:t>
            </a:fld>
            <a:endParaRPr lang="en-US" dirty="0"/>
          </a:p>
        </p:txBody>
      </p:sp>
    </p:spTree>
    <p:extLst>
      <p:ext uri="{BB962C8B-B14F-4D97-AF65-F5344CB8AC3E}">
        <p14:creationId xmlns:p14="http://schemas.microsoft.com/office/powerpoint/2010/main" val="830743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26</a:t>
            </a:fld>
            <a:endParaRPr lang="en-US" dirty="0"/>
          </a:p>
        </p:txBody>
      </p:sp>
    </p:spTree>
    <p:extLst>
      <p:ext uri="{BB962C8B-B14F-4D97-AF65-F5344CB8AC3E}">
        <p14:creationId xmlns:p14="http://schemas.microsoft.com/office/powerpoint/2010/main" val="1442118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27</a:t>
            </a:fld>
            <a:endParaRPr lang="en-US" dirty="0"/>
          </a:p>
        </p:txBody>
      </p:sp>
    </p:spTree>
    <p:extLst>
      <p:ext uri="{BB962C8B-B14F-4D97-AF65-F5344CB8AC3E}">
        <p14:creationId xmlns:p14="http://schemas.microsoft.com/office/powerpoint/2010/main" val="1454107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28</a:t>
            </a:fld>
            <a:endParaRPr lang="en-US" dirty="0"/>
          </a:p>
        </p:txBody>
      </p:sp>
    </p:spTree>
    <p:extLst>
      <p:ext uri="{BB962C8B-B14F-4D97-AF65-F5344CB8AC3E}">
        <p14:creationId xmlns:p14="http://schemas.microsoft.com/office/powerpoint/2010/main" val="291233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29</a:t>
            </a:fld>
            <a:endParaRPr lang="en-US" dirty="0"/>
          </a:p>
        </p:txBody>
      </p:sp>
    </p:spTree>
    <p:extLst>
      <p:ext uri="{BB962C8B-B14F-4D97-AF65-F5344CB8AC3E}">
        <p14:creationId xmlns:p14="http://schemas.microsoft.com/office/powerpoint/2010/main" val="552257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30</a:t>
            </a:fld>
            <a:endParaRPr lang="en-US" dirty="0"/>
          </a:p>
        </p:txBody>
      </p:sp>
    </p:spTree>
    <p:extLst>
      <p:ext uri="{BB962C8B-B14F-4D97-AF65-F5344CB8AC3E}">
        <p14:creationId xmlns:p14="http://schemas.microsoft.com/office/powerpoint/2010/main" val="164851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31</a:t>
            </a:fld>
            <a:endParaRPr lang="en-US" dirty="0"/>
          </a:p>
        </p:txBody>
      </p:sp>
    </p:spTree>
    <p:extLst>
      <p:ext uri="{BB962C8B-B14F-4D97-AF65-F5344CB8AC3E}">
        <p14:creationId xmlns:p14="http://schemas.microsoft.com/office/powerpoint/2010/main" val="229548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32</a:t>
            </a:fld>
            <a:endParaRPr lang="en-US" dirty="0"/>
          </a:p>
        </p:txBody>
      </p:sp>
    </p:spTree>
    <p:extLst>
      <p:ext uri="{BB962C8B-B14F-4D97-AF65-F5344CB8AC3E}">
        <p14:creationId xmlns:p14="http://schemas.microsoft.com/office/powerpoint/2010/main" val="34033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8</a:t>
            </a:fld>
            <a:endParaRPr lang="en-US" dirty="0"/>
          </a:p>
        </p:txBody>
      </p:sp>
    </p:spTree>
    <p:extLst>
      <p:ext uri="{BB962C8B-B14F-4D97-AF65-F5344CB8AC3E}">
        <p14:creationId xmlns:p14="http://schemas.microsoft.com/office/powerpoint/2010/main" val="402264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9</a:t>
            </a:fld>
            <a:endParaRPr lang="en-US" dirty="0"/>
          </a:p>
        </p:txBody>
      </p:sp>
    </p:spTree>
    <p:extLst>
      <p:ext uri="{BB962C8B-B14F-4D97-AF65-F5344CB8AC3E}">
        <p14:creationId xmlns:p14="http://schemas.microsoft.com/office/powerpoint/2010/main" val="265515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10</a:t>
            </a:fld>
            <a:endParaRPr lang="en-US" dirty="0"/>
          </a:p>
        </p:txBody>
      </p:sp>
    </p:spTree>
    <p:extLst>
      <p:ext uri="{BB962C8B-B14F-4D97-AF65-F5344CB8AC3E}">
        <p14:creationId xmlns:p14="http://schemas.microsoft.com/office/powerpoint/2010/main" val="970282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11</a:t>
            </a:fld>
            <a:endParaRPr lang="en-US" dirty="0"/>
          </a:p>
        </p:txBody>
      </p:sp>
    </p:spTree>
    <p:extLst>
      <p:ext uri="{BB962C8B-B14F-4D97-AF65-F5344CB8AC3E}">
        <p14:creationId xmlns:p14="http://schemas.microsoft.com/office/powerpoint/2010/main" val="293131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12</a:t>
            </a:fld>
            <a:endParaRPr lang="en-US" dirty="0"/>
          </a:p>
        </p:txBody>
      </p:sp>
    </p:spTree>
    <p:extLst>
      <p:ext uri="{BB962C8B-B14F-4D97-AF65-F5344CB8AC3E}">
        <p14:creationId xmlns:p14="http://schemas.microsoft.com/office/powerpoint/2010/main" val="1924647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13</a:t>
            </a:fld>
            <a:endParaRPr lang="en-US" dirty="0"/>
          </a:p>
        </p:txBody>
      </p:sp>
    </p:spTree>
    <p:extLst>
      <p:ext uri="{BB962C8B-B14F-4D97-AF65-F5344CB8AC3E}">
        <p14:creationId xmlns:p14="http://schemas.microsoft.com/office/powerpoint/2010/main" val="378124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6054A-3C27-5C49-A568-58F52E88B553}" type="slidenum">
              <a:rPr lang="en-US" smtClean="0"/>
              <a:pPr/>
              <a:t>14</a:t>
            </a:fld>
            <a:endParaRPr lang="en-US" dirty="0"/>
          </a:p>
        </p:txBody>
      </p:sp>
    </p:spTree>
    <p:extLst>
      <p:ext uri="{BB962C8B-B14F-4D97-AF65-F5344CB8AC3E}">
        <p14:creationId xmlns:p14="http://schemas.microsoft.com/office/powerpoint/2010/main" val="367848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80649-D393-462F-BD1C-3A0A73F7AC53}" type="datetimeFigureOut">
              <a:rPr lang="en-US" smtClean="0"/>
              <a:pPr/>
              <a:t>2/15/2016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42B0A0-09DA-43E0-B255-FE30F396D71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80649-D393-462F-BD1C-3A0A73F7AC53}" type="datetimeFigureOut">
              <a:rPr lang="en-US" smtClean="0"/>
              <a:pPr/>
              <a:t>2/15/2016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2B0A0-09DA-43E0-B255-FE30F396D71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emf"/><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3.gif"/></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gif"/></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gif"/></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gif"/><Relationship Id="rId7"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38.emf"/><Relationship Id="rId4" Type="http://schemas.openxmlformats.org/officeDocument/2006/relationships/image" Target="../media/image3.gif"/></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45.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38.emf"/><Relationship Id="rId4" Type="http://schemas.openxmlformats.org/officeDocument/2006/relationships/image" Target="../media/image3.gif"/></Relationships>
</file>

<file path=ppt/slides/_rels/slide28.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2.gif"/><Relationship Id="rId7"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8.emf"/><Relationship Id="rId4" Type="http://schemas.openxmlformats.org/officeDocument/2006/relationships/image" Target="../media/image3.gif"/></Relationships>
</file>

<file path=ppt/slides/_rels/slide2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2.gif"/><Relationship Id="rId7"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8.emf"/><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2.gif"/><Relationship Id="rId7"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8.emf"/><Relationship Id="rId4" Type="http://schemas.openxmlformats.org/officeDocument/2006/relationships/image" Target="../media/image3.gif"/></Relationships>
</file>

<file path=ppt/slides/_rels/slide3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2.gif"/><Relationship Id="rId7"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8.emf"/><Relationship Id="rId4" Type="http://schemas.openxmlformats.org/officeDocument/2006/relationships/image" Target="../media/image3.gif"/></Relationships>
</file>

<file path=ppt/slides/_rels/slide3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2.gif"/><Relationship Id="rId7"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8.em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9.jpeg"/><Relationship Id="rId18" Type="http://schemas.openxmlformats.org/officeDocument/2006/relationships/image" Target="../media/image14.gif"/><Relationship Id="rId3" Type="http://schemas.openxmlformats.org/officeDocument/2006/relationships/diagramLayout" Target="../diagrams/layout1.xml"/><Relationship Id="rId21" Type="http://schemas.openxmlformats.org/officeDocument/2006/relationships/image" Target="../media/image16.png"/><Relationship Id="rId7" Type="http://schemas.openxmlformats.org/officeDocument/2006/relationships/image" Target="../media/image2.gif"/><Relationship Id="rId12" Type="http://schemas.openxmlformats.org/officeDocument/2006/relationships/image" Target="../media/image8.jpeg"/><Relationship Id="rId17" Type="http://schemas.openxmlformats.org/officeDocument/2006/relationships/image" Target="../media/image13.gif"/><Relationship Id="rId2" Type="http://schemas.openxmlformats.org/officeDocument/2006/relationships/diagramData" Target="../diagrams/data1.xml"/><Relationship Id="rId16" Type="http://schemas.openxmlformats.org/officeDocument/2006/relationships/image" Target="../media/image12.jpeg"/><Relationship Id="rId20" Type="http://schemas.openxmlformats.org/officeDocument/2006/relationships/hyperlink" Target="http://www.cm.tuiasi.ro/" TargetMode="Externa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7.png"/><Relationship Id="rId5" Type="http://schemas.openxmlformats.org/officeDocument/2006/relationships/diagramColors" Target="../diagrams/colors1.xml"/><Relationship Id="rId15" Type="http://schemas.openxmlformats.org/officeDocument/2006/relationships/image" Target="../media/image11.png"/><Relationship Id="rId10" Type="http://schemas.openxmlformats.org/officeDocument/2006/relationships/image" Target="../media/image6.jpeg"/><Relationship Id="rId19" Type="http://schemas.openxmlformats.org/officeDocument/2006/relationships/image" Target="../media/image15.gif"/><Relationship Id="rId4" Type="http://schemas.openxmlformats.org/officeDocument/2006/relationships/diagramQuickStyle" Target="../diagrams/quickStyle1.xml"/><Relationship Id="rId9" Type="http://schemas.openxmlformats.org/officeDocument/2006/relationships/image" Target="../media/image5.jpe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b="12637"/>
          <a:stretch/>
        </p:blipFill>
        <p:spPr>
          <a:xfrm>
            <a:off x="0" y="1521128"/>
            <a:ext cx="9163261" cy="5336872"/>
          </a:xfrm>
          <a:prstGeom prst="rect">
            <a:avLst/>
          </a:prstGeom>
        </p:spPr>
      </p:pic>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7239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ro-RO" sz="2000" dirty="0" smtClean="0">
                <a:solidFill>
                  <a:srgbClr val="8D0A10"/>
                </a:solidFill>
              </a:rPr>
              <a:t>“GHEORGHE ASACHI” TECHNICAL UNIVERSITY OF IASI </a:t>
            </a:r>
            <a:endParaRPr lang="en-US" sz="2000" dirty="0">
              <a:solidFill>
                <a:srgbClr val="8D0A10"/>
              </a:solidFill>
            </a:endParaRPr>
          </a:p>
        </p:txBody>
      </p:sp>
      <p:sp>
        <p:nvSpPr>
          <p:cNvPr id="8" name="Rectangle 7"/>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5400" dirty="0" smtClean="0">
                <a:solidFill>
                  <a:schemeClr val="accent2"/>
                </a:solidFill>
                <a:latin typeface="Franklin Gothic Heavy" pitchFamily="34" charset="0"/>
              </a:rPr>
              <a:t>TUIASI</a:t>
            </a:r>
            <a:endParaRPr lang="en-US" sz="5400" dirty="0">
              <a:solidFill>
                <a:schemeClr val="accent2"/>
              </a:solidFill>
              <a:latin typeface="Franklin Gothic Heavy" pitchFamily="34" charset="0"/>
            </a:endParaRPr>
          </a:p>
        </p:txBody>
      </p:sp>
      <p:sp>
        <p:nvSpPr>
          <p:cNvPr id="18" name="Rectangle 17"/>
          <p:cNvSpPr/>
          <p:nvPr/>
        </p:nvSpPr>
        <p:spPr>
          <a:xfrm>
            <a:off x="6781800" y="6324600"/>
            <a:ext cx="2362200" cy="457200"/>
          </a:xfrm>
          <a:prstGeom prst="rect">
            <a:avLst/>
          </a:prstGeom>
          <a:solidFill>
            <a:srgbClr val="8D0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b="1" dirty="0" smtClean="0">
                <a:solidFill>
                  <a:schemeClr val="bg1"/>
                </a:solidFill>
                <a:latin typeface="Franklin Gothic Heavy" pitchFamily="34" charset="0"/>
              </a:rPr>
              <a:t>www.tuiasi.ro/en</a:t>
            </a:r>
            <a:endParaRPr lang="en-US" sz="2000" b="1" dirty="0">
              <a:latin typeface="Franklin Gothic Heavy" pitchFamily="34" charset="0"/>
            </a:endParaRPr>
          </a:p>
        </p:txBody>
      </p:sp>
      <p:sp>
        <p:nvSpPr>
          <p:cNvPr id="11" name="Rectangle 10"/>
          <p:cNvSpPr/>
          <p:nvPr/>
        </p:nvSpPr>
        <p:spPr>
          <a:xfrm flipV="1">
            <a:off x="0" y="6781800"/>
            <a:ext cx="9144000" cy="152400"/>
          </a:xfrm>
          <a:prstGeom prst="rect">
            <a:avLst/>
          </a:prstGeom>
          <a:solidFill>
            <a:srgbClr val="8D0A1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10" name="Rectangle 9"/>
          <p:cNvSpPr/>
          <p:nvPr/>
        </p:nvSpPr>
        <p:spPr>
          <a:xfrm>
            <a:off x="-3779" y="1556792"/>
            <a:ext cx="9144000" cy="1224136"/>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ro-RO" sz="4800" dirty="0" smtClean="0">
                <a:solidFill>
                  <a:srgbClr val="FACD3B"/>
                </a:solidFill>
              </a:rPr>
              <a:t>Welcome to TUIAȘI!</a:t>
            </a:r>
            <a:endParaRPr lang="en-US" sz="4800" dirty="0">
              <a:solidFill>
                <a:srgbClr val="FACD3B"/>
              </a:solidFill>
            </a:endParaRPr>
          </a:p>
        </p:txBody>
      </p:sp>
      <p:pic>
        <p:nvPicPr>
          <p:cNvPr id="9" name="Picture 8" descr="emblema_mare.gif"/>
          <p:cNvPicPr>
            <a:picLocks noChangeAspect="1"/>
          </p:cNvPicPr>
          <p:nvPr/>
        </p:nvPicPr>
        <p:blipFill>
          <a:blip r:embed="rId3" cstate="print"/>
          <a:stretch>
            <a:fillRect/>
          </a:stretch>
        </p:blipFill>
        <p:spPr>
          <a:xfrm>
            <a:off x="7772400" y="304799"/>
            <a:ext cx="1219200" cy="1602009"/>
          </a:xfrm>
          <a:prstGeom prst="rect">
            <a:avLst/>
          </a:prstGeom>
        </p:spPr>
      </p:pic>
      <p:pic>
        <p:nvPicPr>
          <p:cNvPr id="12" name="Picture 11" descr="stema_fb_gif.gif"/>
          <p:cNvPicPr>
            <a:picLocks noChangeAspect="1"/>
          </p:cNvPicPr>
          <p:nvPr/>
        </p:nvPicPr>
        <p:blipFill>
          <a:blip r:embed="rId4" cstate="print"/>
          <a:stretch>
            <a:fillRect/>
          </a:stretch>
        </p:blipFill>
        <p:spPr>
          <a:xfrm>
            <a:off x="6477000" y="380999"/>
            <a:ext cx="1219200" cy="146038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HEAT  TRANSFER  LABORATORY</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1331640" y="1647057"/>
            <a:ext cx="5945847" cy="5440155"/>
          </a:xfrm>
          <a:prstGeom prst="rect">
            <a:avLst/>
          </a:prstGeom>
        </p:spPr>
      </p:pic>
    </p:spTree>
    <p:extLst>
      <p:ext uri="{BB962C8B-B14F-4D97-AF65-F5344CB8AC3E}">
        <p14:creationId xmlns:p14="http://schemas.microsoft.com/office/powerpoint/2010/main" val="1893258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71600" y="1676400"/>
            <a:ext cx="6480720" cy="5064968"/>
          </a:xfrm>
          <a:prstGeom prst="rect">
            <a:avLst/>
          </a:prstGeom>
        </p:spPr>
      </p:pic>
    </p:spTree>
    <p:extLst>
      <p:ext uri="{BB962C8B-B14F-4D97-AF65-F5344CB8AC3E}">
        <p14:creationId xmlns:p14="http://schemas.microsoft.com/office/powerpoint/2010/main" val="2603618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1445553" y="1676400"/>
            <a:ext cx="5945847" cy="5066288"/>
          </a:xfrm>
          <a:prstGeom prst="rect">
            <a:avLst/>
          </a:prstGeom>
        </p:spPr>
      </p:pic>
    </p:spTree>
    <p:extLst>
      <p:ext uri="{BB962C8B-B14F-4D97-AF65-F5344CB8AC3E}">
        <p14:creationId xmlns:p14="http://schemas.microsoft.com/office/powerpoint/2010/main" val="3212677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1445553" y="1590993"/>
            <a:ext cx="5945847" cy="5252458"/>
          </a:xfrm>
          <a:prstGeom prst="rect">
            <a:avLst/>
          </a:prstGeom>
        </p:spPr>
      </p:pic>
    </p:spTree>
    <p:extLst>
      <p:ext uri="{BB962C8B-B14F-4D97-AF65-F5344CB8AC3E}">
        <p14:creationId xmlns:p14="http://schemas.microsoft.com/office/powerpoint/2010/main" val="2954927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1205477" y="1570431"/>
            <a:ext cx="5945847" cy="5748405"/>
          </a:xfrm>
          <a:prstGeom prst="rect">
            <a:avLst/>
          </a:prstGeom>
        </p:spPr>
      </p:pic>
    </p:spTree>
    <p:extLst>
      <p:ext uri="{BB962C8B-B14F-4D97-AF65-F5344CB8AC3E}">
        <p14:creationId xmlns:p14="http://schemas.microsoft.com/office/powerpoint/2010/main" val="1910890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1477113" y="1642438"/>
            <a:ext cx="5945847" cy="5131905"/>
          </a:xfrm>
          <a:prstGeom prst="rect">
            <a:avLst/>
          </a:prstGeom>
        </p:spPr>
      </p:pic>
    </p:spTree>
    <p:extLst>
      <p:ext uri="{BB962C8B-B14F-4D97-AF65-F5344CB8AC3E}">
        <p14:creationId xmlns:p14="http://schemas.microsoft.com/office/powerpoint/2010/main" val="1604652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5" name="Picture 4"/>
          <p:cNvPicPr>
            <a:picLocks noChangeAspect="1"/>
          </p:cNvPicPr>
          <p:nvPr/>
        </p:nvPicPr>
        <p:blipFill>
          <a:blip r:embed="rId5"/>
          <a:stretch>
            <a:fillRect/>
          </a:stretch>
        </p:blipFill>
        <p:spPr>
          <a:xfrm>
            <a:off x="1434077" y="1447800"/>
            <a:ext cx="5945847" cy="5738960"/>
          </a:xfrm>
          <a:prstGeom prst="rect">
            <a:avLst/>
          </a:prstGeom>
        </p:spPr>
      </p:pic>
    </p:spTree>
    <p:extLst>
      <p:ext uri="{BB962C8B-B14F-4D97-AF65-F5344CB8AC3E}">
        <p14:creationId xmlns:p14="http://schemas.microsoft.com/office/powerpoint/2010/main" val="18734275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a:solidFill>
                    <a:srgbClr val="8D0A10"/>
                  </a:solidFill>
                  <a:cs typeface="Arial" charset="0"/>
                </a:rPr>
                <a:t>HEAT  TRANSFER  LABORATORY</a:t>
              </a: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1475656" y="2132856"/>
            <a:ext cx="6365739" cy="3107401"/>
          </a:xfrm>
          <a:prstGeom prst="rect">
            <a:avLst/>
          </a:prstGeom>
        </p:spPr>
      </p:pic>
    </p:spTree>
    <p:extLst>
      <p:ext uri="{BB962C8B-B14F-4D97-AF65-F5344CB8AC3E}">
        <p14:creationId xmlns:p14="http://schemas.microsoft.com/office/powerpoint/2010/main" val="2568230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SCANNING ELECTRON MICROSCOPY   LABORATORY</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4" name="Rectangle 3"/>
          <p:cNvSpPr/>
          <p:nvPr/>
        </p:nvSpPr>
        <p:spPr>
          <a:xfrm>
            <a:off x="0" y="1600890"/>
            <a:ext cx="8915400" cy="5016758"/>
          </a:xfrm>
          <a:prstGeom prst="rect">
            <a:avLst/>
          </a:prstGeom>
        </p:spPr>
        <p:txBody>
          <a:bodyPr wrap="square">
            <a:spAutoFit/>
          </a:bodyPr>
          <a:lstStyle/>
          <a:p>
            <a:pPr algn="just"/>
            <a:r>
              <a:rPr lang="en-US" sz="1600"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Scanning </a:t>
            </a:r>
            <a:r>
              <a:rPr lang="en-US" sz="1600" b="1" dirty="0">
                <a:latin typeface="Arial" panose="020B0604020202020204" pitchFamily="34" charset="0"/>
                <a:cs typeface="Arial" panose="020B0604020202020204" pitchFamily="34" charset="0"/>
              </a:rPr>
              <a:t>electron microscopy (</a:t>
            </a:r>
            <a:r>
              <a:rPr lang="en-US" sz="1600" b="1" dirty="0" err="1">
                <a:latin typeface="Arial" panose="020B0604020202020204" pitchFamily="34" charset="0"/>
                <a:cs typeface="Arial" panose="020B0604020202020204" pitchFamily="34" charset="0"/>
              </a:rPr>
              <a:t>SEM</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can be </a:t>
            </a:r>
            <a:r>
              <a:rPr lang="en-US" sz="1600" dirty="0" err="1">
                <a:latin typeface="Arial" panose="020B0604020202020204" pitchFamily="34" charset="0"/>
                <a:cs typeface="Arial" panose="020B0604020202020204" pitchFamily="34" charset="0"/>
              </a:rPr>
              <a:t>succesfully</a:t>
            </a:r>
            <a:r>
              <a:rPr lang="en-US" sz="1600" dirty="0">
                <a:latin typeface="Arial" panose="020B0604020202020204" pitchFamily="34" charset="0"/>
                <a:cs typeface="Arial" panose="020B0604020202020204" pitchFamily="34" charset="0"/>
              </a:rPr>
              <a:t> applied to investigate the composition of the internally mixed soot containing different percentages of CaSO4. For this purpose, the soot filter sample can be analyzed by SE/BSE detectors (</a:t>
            </a:r>
            <a:r>
              <a:rPr lang="en-US" sz="1600" dirty="0" err="1">
                <a:latin typeface="Arial" panose="020B0604020202020204" pitchFamily="34" charset="0"/>
                <a:cs typeface="Arial" panose="020B0604020202020204" pitchFamily="34" charset="0"/>
              </a:rPr>
              <a:t>VegaTescan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LMH</a:t>
            </a:r>
            <a:r>
              <a:rPr lang="en-US" sz="1600" dirty="0">
                <a:latin typeface="Arial" panose="020B0604020202020204" pitchFamily="34" charset="0"/>
                <a:cs typeface="Arial" panose="020B0604020202020204" pitchFamily="34" charset="0"/>
              </a:rPr>
              <a:t> II) with an energy selective electron (ESE) detector and an in-lens secondary electron detector. The sample was measured under vacuum (2.53  104 mbar) at an acceleration voltage of 1, 10, 20 and 30 </a:t>
            </a:r>
            <a:r>
              <a:rPr lang="en-US" sz="1600" dirty="0" smtClean="0">
                <a:latin typeface="Arial" panose="020B0604020202020204" pitchFamily="34" charset="0"/>
                <a:cs typeface="Arial" panose="020B0604020202020204" pitchFamily="34" charset="0"/>
              </a:rPr>
              <a:t>kV and </a:t>
            </a:r>
            <a:r>
              <a:rPr lang="en-US" sz="1600" dirty="0">
                <a:latin typeface="Arial" panose="020B0604020202020204" pitchFamily="34" charset="0"/>
                <a:cs typeface="Arial" panose="020B0604020202020204" pitchFamily="34" charset="0"/>
              </a:rPr>
              <a:t>a working distance of 15.5 </a:t>
            </a:r>
            <a:r>
              <a:rPr lang="en-US" sz="1600" dirty="0" smtClean="0">
                <a:latin typeface="Arial" panose="020B0604020202020204" pitchFamily="34" charset="0"/>
                <a:cs typeface="Arial" panose="020B0604020202020204" pitchFamily="34" charset="0"/>
              </a:rPr>
              <a:t>mm. </a:t>
            </a:r>
            <a:r>
              <a:rPr lang="en-US" sz="1600" dirty="0">
                <a:latin typeface="Arial" panose="020B0604020202020204" pitchFamily="34" charset="0"/>
                <a:cs typeface="Arial" panose="020B0604020202020204" pitchFamily="34" charset="0"/>
              </a:rPr>
              <a:t>Using </a:t>
            </a:r>
            <a:r>
              <a:rPr lang="en-US" sz="1600" dirty="0" err="1">
                <a:latin typeface="Arial" panose="020B0604020202020204" pitchFamily="34" charset="0"/>
                <a:cs typeface="Arial" panose="020B0604020202020204" pitchFamily="34" charset="0"/>
              </a:rPr>
              <a:t>SEM</a:t>
            </a:r>
            <a:r>
              <a:rPr lang="en-US" sz="1600" dirty="0">
                <a:latin typeface="Arial" panose="020B0604020202020204" pitchFamily="34" charset="0"/>
                <a:cs typeface="Arial" panose="020B0604020202020204" pitchFamily="34" charset="0"/>
              </a:rPr>
              <a:t> equipment, secondary electrons detector we can evaluate the porous morphology of the soot matrix. </a:t>
            </a:r>
            <a:r>
              <a:rPr lang="en-US" sz="1600" dirty="0" smtClean="0">
                <a:latin typeface="Arial" panose="020B0604020202020204" pitchFamily="34" charset="0"/>
                <a:cs typeface="Arial" panose="020B0604020202020204" pitchFamily="34" charset="0"/>
              </a:rPr>
              <a:t>In </a:t>
            </a:r>
            <a:r>
              <a:rPr lang="en-US" sz="1600" dirty="0">
                <a:latin typeface="Arial" panose="020B0604020202020204" pitchFamily="34" charset="0"/>
                <a:cs typeface="Arial" panose="020B0604020202020204" pitchFamily="34" charset="0"/>
              </a:rPr>
              <a:t>general using </a:t>
            </a:r>
            <a:r>
              <a:rPr lang="en-US" sz="1600" dirty="0" err="1">
                <a:latin typeface="Arial" panose="020B0604020202020204" pitchFamily="34" charset="0"/>
                <a:cs typeface="Arial" panose="020B0604020202020204" pitchFamily="34" charset="0"/>
              </a:rPr>
              <a:t>SEM</a:t>
            </a:r>
            <a:r>
              <a:rPr lang="en-US" sz="1600" dirty="0">
                <a:latin typeface="Arial" panose="020B0604020202020204" pitchFamily="34" charset="0"/>
                <a:cs typeface="Arial" panose="020B0604020202020204" pitchFamily="34" charset="0"/>
              </a:rPr>
              <a:t> we will be able to establish the crystallites, any kind, embedded degree in the soot matrix</a:t>
            </a:r>
            <a:r>
              <a:rPr lang="en-US" sz="1600" dirty="0" smtClean="0">
                <a:latin typeface="Arial" panose="020B0604020202020204" pitchFamily="34" charset="0"/>
                <a:cs typeface="Arial" panose="020B0604020202020204" pitchFamily="34" charset="0"/>
              </a:rPr>
              <a:t>.</a:t>
            </a:r>
          </a:p>
          <a:p>
            <a:pPr algn="just"/>
            <a:endParaRPr lang="en-US" sz="1600" dirty="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	The </a:t>
            </a:r>
            <a:r>
              <a:rPr lang="en-US" sz="1600" dirty="0">
                <a:latin typeface="Arial" panose="020B0604020202020204" pitchFamily="34" charset="0"/>
                <a:cs typeface="Arial" panose="020B0604020202020204" pitchFamily="34" charset="0"/>
              </a:rPr>
              <a:t>instrument is also equipped with an </a:t>
            </a:r>
            <a:r>
              <a:rPr lang="en-US" sz="1600" b="1" dirty="0">
                <a:latin typeface="Arial" panose="020B0604020202020204" pitchFamily="34" charset="0"/>
                <a:cs typeface="Arial" panose="020B0604020202020204" pitchFamily="34" charset="0"/>
              </a:rPr>
              <a:t>energy-dispersive X-ray detector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Bruker</a:t>
            </a:r>
            <a:r>
              <a:rPr lang="en-US" sz="1600" dirty="0">
                <a:latin typeface="Arial" panose="020B0604020202020204" pitchFamily="34" charset="0"/>
                <a:cs typeface="Arial" panose="020B0604020202020204" pitchFamily="34" charset="0"/>
              </a:rPr>
              <a:t> model) that can be </a:t>
            </a:r>
            <a:r>
              <a:rPr lang="en-US" sz="1600" dirty="0" smtClean="0">
                <a:latin typeface="Arial" panose="020B0604020202020204" pitchFamily="34" charset="0"/>
                <a:cs typeface="Arial" panose="020B0604020202020204" pitchFamily="34" charset="0"/>
              </a:rPr>
              <a:t>successfully </a:t>
            </a:r>
            <a:r>
              <a:rPr lang="en-US" sz="1600" dirty="0">
                <a:latin typeface="Arial" panose="020B0604020202020204" pitchFamily="34" charset="0"/>
                <a:cs typeface="Arial" panose="020B0604020202020204" pitchFamily="34" charset="0"/>
              </a:rPr>
              <a:t>used for chemical </a:t>
            </a:r>
            <a:r>
              <a:rPr lang="en-US" sz="1600" dirty="0" smtClean="0">
                <a:latin typeface="Arial" panose="020B0604020202020204" pitchFamily="34" charset="0"/>
                <a:cs typeface="Arial" panose="020B0604020202020204" pitchFamily="34" charset="0"/>
              </a:rPr>
              <a:t>determinations </a:t>
            </a:r>
            <a:r>
              <a:rPr lang="en-US" sz="1600" dirty="0">
                <a:latin typeface="Arial" panose="020B0604020202020204" pitchFamily="34" charset="0"/>
                <a:cs typeface="Arial" panose="020B0604020202020204" pitchFamily="34" charset="0"/>
              </a:rPr>
              <a:t>on reduce areas. The elemental images of particles were converted from net X-ray intensities using a </a:t>
            </a:r>
            <a:r>
              <a:rPr lang="en-US" sz="1600" dirty="0" err="1">
                <a:latin typeface="Arial" panose="020B0604020202020204" pitchFamily="34" charset="0"/>
                <a:cs typeface="Arial" panose="020B0604020202020204" pitchFamily="34" charset="0"/>
              </a:rPr>
              <a:t>PB</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ZAF</a:t>
            </a:r>
            <a:r>
              <a:rPr lang="en-US" sz="1600" dirty="0">
                <a:latin typeface="Arial" panose="020B0604020202020204" pitchFamily="34" charset="0"/>
                <a:cs typeface="Arial" panose="020B0604020202020204" pitchFamily="34" charset="0"/>
              </a:rPr>
              <a:t> quantification </a:t>
            </a:r>
            <a:r>
              <a:rPr lang="en-US" sz="1600" dirty="0" smtClean="0">
                <a:latin typeface="Arial" panose="020B0604020202020204" pitchFamily="34" charset="0"/>
                <a:cs typeface="Arial" panose="020B0604020202020204" pitchFamily="34" charset="0"/>
              </a:rPr>
              <a:t>method.</a:t>
            </a:r>
          </a:p>
          <a:p>
            <a:pPr algn="just"/>
            <a:endParaRPr lang="en-US" sz="1600" dirty="0">
              <a:latin typeface="Arial" panose="020B0604020202020204" pitchFamily="34" charset="0"/>
              <a:cs typeface="Arial" panose="020B0604020202020204" pitchFamily="34" charset="0"/>
            </a:endParaRPr>
          </a:p>
          <a:p>
            <a:pPr algn="just"/>
            <a:r>
              <a:rPr lang="en-US" sz="1600" dirty="0" smtClean="0">
                <a:latin typeface="Arial" panose="020B0604020202020204" pitchFamily="34" charset="0"/>
                <a:cs typeface="Arial" panose="020B0604020202020204" pitchFamily="34" charset="0"/>
              </a:rPr>
              <a:t>	This </a:t>
            </a:r>
            <a:r>
              <a:rPr lang="en-US" sz="1600" dirty="0">
                <a:latin typeface="Arial" panose="020B0604020202020204" pitchFamily="34" charset="0"/>
                <a:cs typeface="Arial" panose="020B0604020202020204" pitchFamily="34" charset="0"/>
              </a:rPr>
              <a:t>equipment can be used in thin films case and even for light elements like C, N and O from the particles even if are not determined exactly, we can consider the equipment error for our calculations. For different experimental cases the specific analyze modules can be use to determine chemical composition insights like Point (chemical analyze on 90 nm spot for automatic or element list mode), Line (distribution of chemical elements on a selected line) and Mapping (distribution of chemical elements on a specific area).</a:t>
            </a:r>
          </a:p>
        </p:txBody>
      </p:sp>
    </p:spTree>
    <p:extLst>
      <p:ext uri="{BB962C8B-B14F-4D97-AF65-F5344CB8AC3E}">
        <p14:creationId xmlns:p14="http://schemas.microsoft.com/office/powerpoint/2010/main" val="2713518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SCANNING ELECTRON MICROSCOPY   LABORATORY</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4256510"/>
            <a:ext cx="2967038"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249613"/>
            <a:ext cx="4500563"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in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093" y="1344581"/>
            <a:ext cx="4387502" cy="290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841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aff-resear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990600"/>
            <a:ext cx="5257800" cy="2299634"/>
          </a:xfrm>
          <a:prstGeom prst="rect">
            <a:avLst/>
          </a:prstGeom>
        </p:spPr>
      </p:pic>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7239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x-none" sz="2000" b="1" dirty="0" smtClean="0">
                  <a:solidFill>
                    <a:srgbClr val="8D0A10"/>
                  </a:solidFill>
                  <a:cs typeface="Arial" charset="0"/>
                </a:rPr>
                <a:t>STUDENTS </a:t>
              </a:r>
              <a:r>
                <a:rPr lang="x-none" sz="2000" b="1" smtClean="0">
                  <a:solidFill>
                    <a:srgbClr val="8D0A10"/>
                  </a:solidFill>
                  <a:cs typeface="Arial" charset="0"/>
                </a:rPr>
                <a:t>AND </a:t>
              </a:r>
              <a:r>
                <a:rPr lang="en-US" sz="2000" b="1" dirty="0" smtClean="0">
                  <a:solidFill>
                    <a:srgbClr val="8D0A10"/>
                  </a:solidFill>
                  <a:cs typeface="Arial" charset="0"/>
                </a:rPr>
                <a:t>ACADEMICS</a:t>
              </a:r>
              <a:endParaRPr lang="en-US" sz="2000" b="1" dirty="0">
                <a:solidFill>
                  <a:srgbClr val="8D0A10"/>
                </a:solidFill>
                <a:cs typeface="Arial" charset="0"/>
              </a:endParaRPr>
            </a:p>
          </p:txBody>
        </p:sp>
        <p:sp>
          <p:nvSpPr>
            <p:cNvPr id="8" name="Rectangle 7"/>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3600" dirty="0" smtClean="0">
                  <a:solidFill>
                    <a:schemeClr val="accent2"/>
                  </a:solidFill>
                  <a:latin typeface="Franklin Gothic Heavy" pitchFamily="34" charset="0"/>
                </a:rPr>
                <a:t>THE PEOPLE</a:t>
              </a:r>
              <a:endParaRPr lang="en-US" sz="4400" dirty="0">
                <a:solidFill>
                  <a:schemeClr val="accent2"/>
                </a:solidFill>
                <a:latin typeface="Franklin Gothic Heavy" pitchFamily="34" charset="0"/>
              </a:endParaRPr>
            </a:p>
          </p:txBody>
        </p:sp>
        <p:pic>
          <p:nvPicPr>
            <p:cNvPr id="9" name="Picture 8" descr="emblema_mare.gif"/>
            <p:cNvPicPr>
              <a:picLocks noChangeAspect="1"/>
            </p:cNvPicPr>
            <p:nvPr/>
          </p:nvPicPr>
          <p:blipFill>
            <a:blip r:embed="rId4"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5" cstate="print"/>
            <a:stretch>
              <a:fillRect/>
            </a:stretch>
          </p:blipFill>
          <p:spPr>
            <a:xfrm>
              <a:off x="7151324" y="381000"/>
              <a:ext cx="925876" cy="1109038"/>
            </a:xfrm>
            <a:prstGeom prst="rect">
              <a:avLst/>
            </a:prstGeom>
          </p:spPr>
        </p:pic>
      </p:grpSp>
      <p:sp>
        <p:nvSpPr>
          <p:cNvPr id="13" name="Oval 12"/>
          <p:cNvSpPr/>
          <p:nvPr/>
        </p:nvSpPr>
        <p:spPr>
          <a:xfrm>
            <a:off x="467544" y="3429000"/>
            <a:ext cx="3023592" cy="3023592"/>
          </a:xfrm>
          <a:prstGeom prst="ellipse">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smtClean="0"/>
              <a:t>1544</a:t>
            </a:r>
            <a:r>
              <a:rPr lang="en-US" sz="5400" dirty="0" smtClean="0"/>
              <a:t/>
            </a:r>
            <a:br>
              <a:rPr lang="en-US" sz="5400" dirty="0" smtClean="0"/>
            </a:br>
            <a:r>
              <a:rPr lang="en-US" sz="2400" dirty="0" smtClean="0"/>
              <a:t>administrative staff</a:t>
            </a:r>
            <a:endParaRPr lang="en-US" sz="2400" dirty="0"/>
          </a:p>
        </p:txBody>
      </p:sp>
      <p:sp>
        <p:nvSpPr>
          <p:cNvPr id="16" name="Oval 15"/>
          <p:cNvSpPr/>
          <p:nvPr/>
        </p:nvSpPr>
        <p:spPr>
          <a:xfrm>
            <a:off x="6156175" y="4869160"/>
            <a:ext cx="1893375" cy="180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smtClean="0"/>
              <a:t>97</a:t>
            </a:r>
            <a:r>
              <a:rPr lang="en-US" sz="4000" dirty="0" smtClean="0"/>
              <a:t/>
            </a:r>
            <a:br>
              <a:rPr lang="en-US" sz="4000" dirty="0" smtClean="0"/>
            </a:br>
            <a:r>
              <a:rPr lang="en-US" sz="2000" dirty="0" smtClean="0"/>
              <a:t>associate professors</a:t>
            </a:r>
            <a:endParaRPr lang="en-US" sz="1050" dirty="0"/>
          </a:p>
        </p:txBody>
      </p:sp>
      <p:sp>
        <p:nvSpPr>
          <p:cNvPr id="17" name="Oval 16"/>
          <p:cNvSpPr/>
          <p:nvPr/>
        </p:nvSpPr>
        <p:spPr>
          <a:xfrm>
            <a:off x="2627784" y="1484784"/>
            <a:ext cx="3483496" cy="350483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14.000</a:t>
            </a:r>
          </a:p>
          <a:p>
            <a:pPr algn="ctr"/>
            <a:r>
              <a:rPr lang="en-US" sz="4000" dirty="0" smtClean="0"/>
              <a:t>students</a:t>
            </a:r>
            <a:endParaRPr lang="en-US" dirty="0"/>
          </a:p>
        </p:txBody>
      </p:sp>
      <p:sp>
        <p:nvSpPr>
          <p:cNvPr id="15" name="Oval 14"/>
          <p:cNvSpPr/>
          <p:nvPr/>
        </p:nvSpPr>
        <p:spPr>
          <a:xfrm>
            <a:off x="3635896" y="4077072"/>
            <a:ext cx="2613455" cy="262582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735</a:t>
            </a:r>
            <a:br>
              <a:rPr lang="en-US" sz="4400" dirty="0" smtClean="0"/>
            </a:br>
            <a:r>
              <a:rPr lang="en-US" sz="2800" dirty="0" smtClean="0"/>
              <a:t>academic staff</a:t>
            </a:r>
            <a:endParaRPr lang="en-US" sz="1200" dirty="0"/>
          </a:p>
        </p:txBody>
      </p:sp>
      <p:sp>
        <p:nvSpPr>
          <p:cNvPr id="18" name="Oval 17"/>
          <p:cNvSpPr/>
          <p:nvPr/>
        </p:nvSpPr>
        <p:spPr>
          <a:xfrm>
            <a:off x="5436096" y="3284984"/>
            <a:ext cx="1872208" cy="1857582"/>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t>647</a:t>
            </a:r>
            <a:br>
              <a:rPr lang="en-US" sz="3600" dirty="0" smtClean="0"/>
            </a:br>
            <a:r>
              <a:rPr lang="en-US" sz="2000" dirty="0" smtClean="0"/>
              <a:t>have a PhD degree</a:t>
            </a:r>
            <a:endParaRPr lang="en-US" sz="1050" dirty="0"/>
          </a:p>
        </p:txBody>
      </p:sp>
    </p:spTree>
    <p:extLst>
      <p:ext uri="{BB962C8B-B14F-4D97-AF65-F5344CB8AC3E}">
        <p14:creationId xmlns:p14="http://schemas.microsoft.com/office/powerpoint/2010/main" val="1375522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SCANNING ELECTRON MICROSCOPY   LABORATORY</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14" name="Title 1"/>
          <p:cNvSpPr txBox="1">
            <a:spLocks/>
          </p:cNvSpPr>
          <p:nvPr/>
        </p:nvSpPr>
        <p:spPr>
          <a:xfrm>
            <a:off x="251520" y="1521386"/>
            <a:ext cx="6880075"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o-RO" sz="2800" b="1" dirty="0" smtClean="0">
                <a:latin typeface="Times New Roman" pitchFamily="18" charset="0"/>
                <a:cs typeface="Times New Roman" pitchFamily="18" charset="0"/>
              </a:rPr>
              <a:t>3D</a:t>
            </a:r>
            <a:r>
              <a:rPr lang="en-US" sz="2800" b="1" dirty="0" smtClean="0">
                <a:latin typeface="Times New Roman" pitchFamily="18" charset="0"/>
                <a:cs typeface="Times New Roman" pitchFamily="18" charset="0"/>
              </a:rPr>
              <a:t> </a:t>
            </a:r>
            <a:r>
              <a:rPr lang="ro-RO" sz="2800" b="1" dirty="0" smtClean="0">
                <a:latin typeface="Times New Roman" pitchFamily="18" charset="0"/>
                <a:cs typeface="Times New Roman" pitchFamily="18" charset="0"/>
              </a:rPr>
              <a:t>PROFILOMETR</a:t>
            </a:r>
            <a:r>
              <a:rPr lang="en-US" sz="2800" b="1" dirty="0" smtClean="0">
                <a:latin typeface="Times New Roman" pitchFamily="18" charset="0"/>
                <a:cs typeface="Times New Roman" pitchFamily="18" charset="0"/>
              </a:rPr>
              <a:t>Y</a:t>
            </a:r>
            <a:r>
              <a:rPr lang="ro-RO"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OF SURFACES </a:t>
            </a:r>
          </a:p>
        </p:txBody>
      </p:sp>
      <p:pic>
        <p:nvPicPr>
          <p:cNvPr id="15" name="Picture 5" descr="F:\SEMINAR\Seminar2012\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70" y="2360403"/>
            <a:ext cx="4554537"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F:\SEMINAR\Seminar2012\6.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9411" y="3366185"/>
            <a:ext cx="435768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92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SCANNING ELECTRON MICROSCOPY   LABORATORY</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3" name="Picture 2"/>
          <p:cNvPicPr>
            <a:picLocks noChangeAspect="1"/>
          </p:cNvPicPr>
          <p:nvPr/>
        </p:nvPicPr>
        <p:blipFill>
          <a:blip r:embed="rId5"/>
          <a:stretch>
            <a:fillRect/>
          </a:stretch>
        </p:blipFill>
        <p:spPr>
          <a:xfrm>
            <a:off x="56467" y="1521353"/>
            <a:ext cx="8333954" cy="762066"/>
          </a:xfrm>
          <a:prstGeom prst="rect">
            <a:avLst/>
          </a:prstGeom>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2024420"/>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untitled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2052" y="3737977"/>
            <a:ext cx="48482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396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115"/>
          <a:stretch/>
        </p:blipFill>
        <p:spPr bwMode="auto">
          <a:xfrm>
            <a:off x="17209" y="1032179"/>
            <a:ext cx="9178327" cy="562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9"/>
          <p:cNvGrpSpPr/>
          <p:nvPr/>
        </p:nvGrpSpPr>
        <p:grpSpPr>
          <a:xfrm>
            <a:off x="0" y="0"/>
            <a:ext cx="9144000" cy="1521386"/>
            <a:chOff x="0" y="0"/>
            <a:chExt cx="9144000" cy="1521386"/>
          </a:xfrm>
        </p:grpSpPr>
        <p:sp>
          <p:nvSpPr>
            <p:cNvPr id="13" name="Rectangle 12"/>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17" name="Rectangle 16"/>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solidFill>
                  <a:latin typeface="Franklin Gothic Heavy" pitchFamily="34" charset="0"/>
                </a:rPr>
                <a:t>Faculty </a:t>
              </a:r>
              <a:r>
                <a:rPr lang="en-US" sz="3200" dirty="0">
                  <a:solidFill>
                    <a:schemeClr val="accent2"/>
                  </a:solidFill>
                  <a:latin typeface="Franklin Gothic Heavy" pitchFamily="34" charset="0"/>
                </a:rPr>
                <a:t>of Civil Engineering and Building </a:t>
              </a:r>
              <a:r>
                <a:rPr lang="en-US" sz="3200" dirty="0" smtClean="0">
                  <a:solidFill>
                    <a:schemeClr val="accent2"/>
                  </a:solidFill>
                  <a:latin typeface="Franklin Gothic Heavy" pitchFamily="34" charset="0"/>
                </a:rPr>
                <a:t>Services</a:t>
              </a:r>
              <a:endParaRPr lang="en-US" sz="3200" dirty="0">
                <a:solidFill>
                  <a:schemeClr val="accent2"/>
                </a:solidFill>
                <a:latin typeface="Franklin Gothic Heavy" pitchFamily="34" charset="0"/>
              </a:endParaRPr>
            </a:p>
          </p:txBody>
        </p:sp>
        <p:pic>
          <p:nvPicPr>
            <p:cNvPr id="18" name="Picture 17"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9" name="Picture 18"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15" name="Oval 14"/>
          <p:cNvSpPr/>
          <p:nvPr/>
        </p:nvSpPr>
        <p:spPr>
          <a:xfrm>
            <a:off x="5257800" y="879779"/>
            <a:ext cx="1676400" cy="1676400"/>
          </a:xfrm>
          <a:prstGeom prst="ellipse">
            <a:avLst/>
          </a:prstGeom>
          <a:solidFill>
            <a:srgbClr val="E1A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2" descr="const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38885" y="1191649"/>
            <a:ext cx="1128620" cy="109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0" y="4919008"/>
            <a:ext cx="4114800" cy="1938992"/>
          </a:xfrm>
          <a:prstGeom prst="rect">
            <a:avLst/>
          </a:prstGeom>
          <a:solidFill>
            <a:schemeClr val="bg1"/>
          </a:solidFill>
        </p:spPr>
        <p:txBody>
          <a:bodyPr wrap="square" rtlCol="0">
            <a:spAutoFit/>
          </a:bodyPr>
          <a:lstStyle/>
          <a:p>
            <a:r>
              <a:rPr lang="en-US" sz="2000" b="1" dirty="0" smtClean="0">
                <a:solidFill>
                  <a:srgbClr val="1F497D"/>
                </a:solidFill>
              </a:rPr>
              <a:t>BA</a:t>
            </a:r>
          </a:p>
          <a:p>
            <a:pPr marL="342900" indent="-342900">
              <a:buFont typeface="Wingdings" charset="2"/>
              <a:buChar char="§"/>
            </a:pPr>
            <a:r>
              <a:rPr lang="en-US" sz="2000" dirty="0" smtClean="0"/>
              <a:t>Building </a:t>
            </a:r>
            <a:r>
              <a:rPr lang="en-US" sz="2000" dirty="0"/>
              <a:t>Services</a:t>
            </a:r>
          </a:p>
          <a:p>
            <a:pPr marL="342900" indent="-342900">
              <a:buFont typeface="Wingdings" charset="2"/>
              <a:buChar char="§"/>
            </a:pPr>
            <a:r>
              <a:rPr lang="en-US" sz="2000" dirty="0" smtClean="0">
                <a:solidFill>
                  <a:srgbClr val="990033"/>
                </a:solidFill>
                <a:effectLst>
                  <a:outerShdw blurRad="38100" dist="38100" dir="2700000" algn="tl">
                    <a:srgbClr val="000000">
                      <a:alpha val="43137"/>
                    </a:srgbClr>
                  </a:outerShdw>
                </a:effectLst>
              </a:rPr>
              <a:t>Civil Engineering (in English)</a:t>
            </a:r>
            <a:endParaRPr lang="en-US" sz="2000" dirty="0">
              <a:solidFill>
                <a:srgbClr val="990033"/>
              </a:solidFill>
              <a:effectLst>
                <a:outerShdw blurRad="38100" dist="38100" dir="2700000" algn="tl">
                  <a:srgbClr val="000000">
                    <a:alpha val="43137"/>
                  </a:srgbClr>
                </a:outerShdw>
              </a:effectLst>
            </a:endParaRPr>
          </a:p>
          <a:p>
            <a:pPr marL="342900" indent="-342900">
              <a:buFont typeface="Wingdings" charset="2"/>
              <a:buChar char="§"/>
            </a:pPr>
            <a:r>
              <a:rPr lang="en-US" sz="2000" dirty="0"/>
              <a:t>Civil, Industrial and Agricultural Construction</a:t>
            </a:r>
          </a:p>
          <a:p>
            <a:pPr marL="342900" indent="-342900">
              <a:buFont typeface="Wingdings" charset="2"/>
              <a:buChar char="§"/>
            </a:pPr>
            <a:r>
              <a:rPr lang="en-US" sz="2000" dirty="0"/>
              <a:t>Transportation </a:t>
            </a:r>
            <a:r>
              <a:rPr lang="en-US" sz="2000" dirty="0" smtClean="0"/>
              <a:t>Infrastructure</a:t>
            </a:r>
            <a:endParaRPr lang="en-US" sz="2000" dirty="0"/>
          </a:p>
        </p:txBody>
      </p:sp>
      <p:sp>
        <p:nvSpPr>
          <p:cNvPr id="20" name="TextBox 19"/>
          <p:cNvSpPr txBox="1"/>
          <p:nvPr/>
        </p:nvSpPr>
        <p:spPr>
          <a:xfrm>
            <a:off x="4031145" y="5772992"/>
            <a:ext cx="5181600" cy="1015663"/>
          </a:xfrm>
          <a:prstGeom prst="rect">
            <a:avLst/>
          </a:prstGeom>
          <a:solidFill>
            <a:schemeClr val="bg1"/>
          </a:solidFill>
        </p:spPr>
        <p:txBody>
          <a:bodyPr wrap="square" rtlCol="0">
            <a:spAutoFit/>
          </a:bodyPr>
          <a:lstStyle/>
          <a:p>
            <a:r>
              <a:rPr lang="en-US" sz="2000" b="1" dirty="0">
                <a:solidFill>
                  <a:srgbClr val="1F497D"/>
                </a:solidFill>
              </a:rPr>
              <a:t>M</a:t>
            </a:r>
            <a:r>
              <a:rPr lang="en-US" sz="2000" b="1" dirty="0" smtClean="0">
                <a:solidFill>
                  <a:srgbClr val="1F497D"/>
                </a:solidFill>
              </a:rPr>
              <a:t>A</a:t>
            </a:r>
          </a:p>
          <a:p>
            <a:pPr marL="342900" indent="-342900">
              <a:buFont typeface="Wingdings" charset="2"/>
              <a:buChar char="§"/>
            </a:pPr>
            <a:r>
              <a:rPr lang="en-US" sz="2000" dirty="0"/>
              <a:t>Civil Engineering (9 </a:t>
            </a:r>
            <a:r>
              <a:rPr lang="en-US" sz="2000" dirty="0" smtClean="0"/>
              <a:t>programs – </a:t>
            </a:r>
            <a:r>
              <a:rPr lang="en-US" sz="2000" dirty="0" smtClean="0">
                <a:solidFill>
                  <a:srgbClr val="990033"/>
                </a:solidFill>
                <a:effectLst>
                  <a:outerShdw blurRad="38100" dist="38100" dir="2700000" algn="tl">
                    <a:srgbClr val="000000">
                      <a:alpha val="43137"/>
                    </a:srgbClr>
                  </a:outerShdw>
                </a:effectLst>
              </a:rPr>
              <a:t>1 in English</a:t>
            </a:r>
            <a:r>
              <a:rPr lang="en-US" sz="2000" dirty="0" smtClean="0"/>
              <a:t>)</a:t>
            </a:r>
            <a:endParaRPr lang="en-US" sz="2000" dirty="0"/>
          </a:p>
          <a:p>
            <a:pPr marL="342900" indent="-342900">
              <a:buFont typeface="Wingdings" charset="2"/>
              <a:buChar char="§"/>
            </a:pPr>
            <a:r>
              <a:rPr lang="en-US" sz="2000" dirty="0" smtClean="0"/>
              <a:t>Building </a:t>
            </a:r>
            <a:r>
              <a:rPr lang="en-US" sz="2000" dirty="0"/>
              <a:t>Services Engineering (1 program</a:t>
            </a:r>
            <a:r>
              <a:rPr lang="en-US" sz="2000" dirty="0" smtClean="0"/>
              <a:t>)</a:t>
            </a:r>
            <a:endParaRPr lang="en-US" sz="2000" dirty="0"/>
          </a:p>
        </p:txBody>
      </p:sp>
    </p:spTree>
    <p:extLst>
      <p:ext uri="{BB962C8B-B14F-4D97-AF65-F5344CB8AC3E}">
        <p14:creationId xmlns:p14="http://schemas.microsoft.com/office/powerpoint/2010/main" val="2275282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01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2736"/>
            <a:ext cx="9144000"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4"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5" cstate="print"/>
            <a:stretch>
              <a:fillRect/>
            </a:stretch>
          </p:blipFill>
          <p:spPr>
            <a:xfrm>
              <a:off x="7151324" y="381000"/>
              <a:ext cx="925876" cy="1109038"/>
            </a:xfrm>
            <a:prstGeom prst="rect">
              <a:avLst/>
            </a:prstGeom>
          </p:spPr>
        </p:pic>
      </p:grpSp>
    </p:spTree>
    <p:extLst>
      <p:ext uri="{BB962C8B-B14F-4D97-AF65-F5344CB8AC3E}">
        <p14:creationId xmlns:p14="http://schemas.microsoft.com/office/powerpoint/2010/main" val="1699703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84256"/>
            <a:ext cx="9144000" cy="1216586"/>
            <a:chOff x="0" y="304800"/>
            <a:chExt cx="9144000" cy="12165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3" name="Rectangle 2"/>
          <p:cNvSpPr/>
          <p:nvPr/>
        </p:nvSpPr>
        <p:spPr>
          <a:xfrm>
            <a:off x="0" y="7203"/>
            <a:ext cx="8892480" cy="954107"/>
          </a:xfrm>
          <a:prstGeom prst="rect">
            <a:avLst/>
          </a:prstGeom>
        </p:spPr>
        <p:txBody>
          <a:bodyPr wrap="square">
            <a:spAutoFit/>
          </a:bodyPr>
          <a:lstStyle/>
          <a:p>
            <a:pPr algn="ctr"/>
            <a:r>
              <a:rPr lang="en-US" sz="2800" b="1" dirty="0" smtClean="0">
                <a:solidFill>
                  <a:schemeClr val="accent2"/>
                </a:solidFill>
                <a:latin typeface="Arial" panose="020B0604020202020204" pitchFamily="34" charset="0"/>
                <a:cs typeface="Arial" panose="020B0604020202020204" pitchFamily="34" charset="0"/>
              </a:rPr>
              <a:t>Current </a:t>
            </a:r>
            <a:r>
              <a:rPr lang="en-US" sz="2800" b="1" dirty="0">
                <a:solidFill>
                  <a:schemeClr val="accent2"/>
                </a:solidFill>
                <a:latin typeface="Arial" panose="020B0604020202020204" pitchFamily="34" charset="0"/>
                <a:cs typeface="Arial" panose="020B0604020202020204" pitchFamily="34" charset="0"/>
              </a:rPr>
              <a:t>teaching offer </a:t>
            </a:r>
            <a:r>
              <a:rPr lang="en-US" sz="2800" b="1" dirty="0" smtClean="0">
                <a:solidFill>
                  <a:schemeClr val="accent2"/>
                </a:solidFill>
                <a:latin typeface="Arial" panose="020B0604020202020204" pitchFamily="34" charset="0"/>
                <a:cs typeface="Arial" panose="020B0604020202020204" pitchFamily="34" charset="0"/>
              </a:rPr>
              <a:t>on </a:t>
            </a:r>
            <a:r>
              <a:rPr lang="en-US" sz="2800" b="1" dirty="0">
                <a:solidFill>
                  <a:schemeClr val="accent2"/>
                </a:solidFill>
                <a:latin typeface="Arial" panose="020B0604020202020204" pitchFamily="34" charset="0"/>
                <a:cs typeface="Arial" panose="020B0604020202020204" pitchFamily="34" charset="0"/>
              </a:rPr>
              <a:t>the topics related to the </a:t>
            </a:r>
            <a:endParaRPr lang="en-US" sz="2800" b="1" dirty="0" smtClean="0">
              <a:solidFill>
                <a:schemeClr val="accent2"/>
              </a:solidFill>
              <a:latin typeface="Arial" panose="020B0604020202020204" pitchFamily="34" charset="0"/>
              <a:cs typeface="Arial" panose="020B0604020202020204" pitchFamily="34" charset="0"/>
            </a:endParaRPr>
          </a:p>
          <a:p>
            <a:pPr algn="ctr"/>
            <a:r>
              <a:rPr lang="en-US" sz="2800" b="1" dirty="0" smtClean="0">
                <a:solidFill>
                  <a:schemeClr val="accent2"/>
                </a:solidFill>
                <a:latin typeface="Arial" panose="020B0604020202020204" pitchFamily="34" charset="0"/>
                <a:cs typeface="Arial" panose="020B0604020202020204" pitchFamily="34" charset="0"/>
              </a:rPr>
              <a:t>"</a:t>
            </a:r>
            <a:r>
              <a:rPr lang="en-US" sz="2800" b="1" dirty="0">
                <a:solidFill>
                  <a:schemeClr val="accent2"/>
                </a:solidFill>
                <a:latin typeface="Arial" panose="020B0604020202020204" pitchFamily="34" charset="0"/>
                <a:cs typeface="Arial" panose="020B0604020202020204" pitchFamily="34" charset="0"/>
              </a:rPr>
              <a:t>Energy Efficient Buildings"</a:t>
            </a:r>
          </a:p>
        </p:txBody>
      </p:sp>
      <p:sp>
        <p:nvSpPr>
          <p:cNvPr id="7" name="Rectangle 6"/>
          <p:cNvSpPr/>
          <p:nvPr/>
        </p:nvSpPr>
        <p:spPr>
          <a:xfrm>
            <a:off x="827584" y="1017656"/>
            <a:ext cx="642286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solidFill>
                <a:latin typeface="Arial" panose="020B0604020202020204" pitchFamily="34" charset="0"/>
                <a:cs typeface="Arial" panose="020B0604020202020204" pitchFamily="34" charset="0"/>
              </a:rPr>
              <a:t>Faculty of Civil Engineering and Building </a:t>
            </a:r>
            <a:r>
              <a:rPr lang="en-US" sz="2000" b="1" dirty="0" smtClean="0">
                <a:solidFill>
                  <a:schemeClr val="accent2"/>
                </a:solidFill>
                <a:latin typeface="Arial" panose="020B0604020202020204" pitchFamily="34" charset="0"/>
                <a:cs typeface="Arial" panose="020B0604020202020204" pitchFamily="34" charset="0"/>
              </a:rPr>
              <a:t>Services</a:t>
            </a:r>
            <a:endParaRPr lang="en-US" sz="2000" b="1" dirty="0">
              <a:solidFill>
                <a:schemeClr val="accent2"/>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199069123"/>
              </p:ext>
            </p:extLst>
          </p:nvPr>
        </p:nvGraphicFramePr>
        <p:xfrm>
          <a:off x="191333" y="1988840"/>
          <a:ext cx="8928992" cy="4663141"/>
        </p:xfrm>
        <a:graphic>
          <a:graphicData uri="http://schemas.openxmlformats.org/drawingml/2006/table">
            <a:tbl>
              <a:tblPr firstRow="1" firstCol="1" bandRow="1"/>
              <a:tblGrid>
                <a:gridCol w="3794822"/>
                <a:gridCol w="1785798"/>
                <a:gridCol w="1041716"/>
                <a:gridCol w="1488166"/>
                <a:gridCol w="818490"/>
              </a:tblGrid>
              <a:tr h="504056">
                <a:tc>
                  <a:txBody>
                    <a:bodyPr/>
                    <a:lstStyle/>
                    <a:p>
                      <a:pPr>
                        <a:lnSpc>
                          <a:spcPct val="115000"/>
                        </a:lnSpc>
                        <a:spcAft>
                          <a:spcPts val="0"/>
                        </a:spcAft>
                      </a:pPr>
                      <a:r>
                        <a:rPr lang="en-US" sz="14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Subject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year /semester/ specialty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number of hours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ECTS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411">
                <a:tc gridSpan="5">
                  <a:txBody>
                    <a:bodyPr/>
                    <a:lstStyle/>
                    <a:p>
                      <a:pPr>
                        <a:lnSpc>
                          <a:spcPct val="115000"/>
                        </a:lnSpc>
                        <a:spcAft>
                          <a:spcPts val="0"/>
                        </a:spcAft>
                      </a:pPr>
                      <a:r>
                        <a:rPr lang="en-US" sz="1400" b="1" i="1" kern="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Bachelor studies</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2571">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Environmetal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 / 1/ Installations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CI 303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2c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2571">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Computer assisted design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3 / 2/ Installations engineering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CI 309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2c + 2L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501">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Building Services in Constructions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4 / 2/ Installations engineering</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CE 406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1 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411">
                <a:tc gridSpan="5">
                  <a:txBody>
                    <a:bodyPr/>
                    <a:lstStyle/>
                    <a:p>
                      <a:pPr>
                        <a:lnSpc>
                          <a:spcPct val="115000"/>
                        </a:lnSpc>
                        <a:spcAft>
                          <a:spcPts val="0"/>
                        </a:spcAft>
                      </a:pPr>
                      <a:r>
                        <a:rPr lang="en-US" sz="1400" b="1" i="1" kern="1200"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Master studies</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19053">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Installations and equipment for environmental protection and non-conventional energies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 1 / Civil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IEPMVEN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2c + 1L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6892">
                <a:tc>
                  <a:txBody>
                    <a:bodyPr/>
                    <a:lstStyle/>
                    <a:p>
                      <a:pPr>
                        <a:lnSpc>
                          <a:spcPct val="115000"/>
                        </a:lnSpc>
                        <a:spcAft>
                          <a:spcPts val="0"/>
                        </a:spcAft>
                      </a:pPr>
                      <a:r>
                        <a:rPr lang="en-US"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Conceiving and computer assisted design for functional buildings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 1 / Civil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CPACSFC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3451">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Energetical strategies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 2 / Civil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000" marR="44000" marT="82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72085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16773" y="1036531"/>
            <a:ext cx="5130687" cy="1468900"/>
          </a:xfrm>
          <a:prstGeom prst="rect">
            <a:avLst/>
          </a:prstGeom>
        </p:spPr>
      </p:pic>
      <p:pic>
        <p:nvPicPr>
          <p:cNvPr id="17" name="Picture 16"/>
          <p:cNvPicPr>
            <a:picLocks noChangeAspect="1"/>
          </p:cNvPicPr>
          <p:nvPr/>
        </p:nvPicPr>
        <p:blipFill>
          <a:blip r:embed="rId6"/>
          <a:stretch>
            <a:fillRect/>
          </a:stretch>
        </p:blipFill>
        <p:spPr>
          <a:xfrm>
            <a:off x="107504" y="5373216"/>
            <a:ext cx="6122381" cy="1860182"/>
          </a:xfrm>
          <a:prstGeom prst="rect">
            <a:avLst/>
          </a:prstGeom>
        </p:spPr>
      </p:pic>
      <p:pic>
        <p:nvPicPr>
          <p:cNvPr id="18" name="Picture 9" descr="01_2"/>
          <p:cNvPicPr>
            <a:picLocks noChangeAspect="1" noChangeArrowheads="1"/>
          </p:cNvPicPr>
          <p:nvPr/>
        </p:nvPicPr>
        <p:blipFill>
          <a:blip r:embed="rId7">
            <a:lum bright="10000"/>
            <a:extLst>
              <a:ext uri="{28A0092B-C50C-407E-A947-70E740481C1C}">
                <a14:useLocalDpi xmlns:a14="http://schemas.microsoft.com/office/drawing/2010/main" val="0"/>
              </a:ext>
            </a:extLst>
          </a:blip>
          <a:srcRect/>
          <a:stretch>
            <a:fillRect/>
          </a:stretch>
        </p:blipFill>
        <p:spPr bwMode="auto">
          <a:xfrm>
            <a:off x="4139952" y="1966997"/>
            <a:ext cx="5004048" cy="353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331640" y="3336653"/>
            <a:ext cx="110479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Main Hall</a:t>
            </a:r>
            <a:endParaRPr lang="en-US" dirty="0"/>
          </a:p>
        </p:txBody>
      </p:sp>
    </p:spTree>
    <p:extLst>
      <p:ext uri="{BB962C8B-B14F-4D97-AF65-F5344CB8AC3E}">
        <p14:creationId xmlns:p14="http://schemas.microsoft.com/office/powerpoint/2010/main" val="3278789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7170" name="Picture 12" descr="01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50" y="2741811"/>
            <a:ext cx="54483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5899426" y="1783274"/>
            <a:ext cx="6122381" cy="3393802"/>
          </a:xfrm>
          <a:prstGeom prst="rect">
            <a:avLst/>
          </a:prstGeom>
        </p:spPr>
      </p:pic>
      <p:pic>
        <p:nvPicPr>
          <p:cNvPr id="5" name="Picture 4"/>
          <p:cNvPicPr>
            <a:picLocks noChangeAspect="1"/>
          </p:cNvPicPr>
          <p:nvPr/>
        </p:nvPicPr>
        <p:blipFill>
          <a:blip r:embed="rId8"/>
          <a:stretch>
            <a:fillRect/>
          </a:stretch>
        </p:blipFill>
        <p:spPr>
          <a:xfrm>
            <a:off x="5869833" y="5014816"/>
            <a:ext cx="6122381" cy="1689271"/>
          </a:xfrm>
          <a:prstGeom prst="rect">
            <a:avLst/>
          </a:prstGeom>
        </p:spPr>
      </p:pic>
      <p:sp>
        <p:nvSpPr>
          <p:cNvPr id="7" name="Rectangle 6"/>
          <p:cNvSpPr/>
          <p:nvPr/>
        </p:nvSpPr>
        <p:spPr>
          <a:xfrm>
            <a:off x="2000690" y="2354480"/>
            <a:ext cx="180594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HVAC Laboratory</a:t>
            </a:r>
            <a:endParaRPr lang="en-US" dirty="0"/>
          </a:p>
        </p:txBody>
      </p:sp>
    </p:spTree>
    <p:extLst>
      <p:ext uri="{BB962C8B-B14F-4D97-AF65-F5344CB8AC3E}">
        <p14:creationId xmlns:p14="http://schemas.microsoft.com/office/powerpoint/2010/main" val="37860980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8194" name="Picture 13" descr="01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7000"/>
            <a:ext cx="56007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5930409" y="2896426"/>
            <a:ext cx="6122381" cy="3393802"/>
          </a:xfrm>
          <a:prstGeom prst="rect">
            <a:avLst/>
          </a:prstGeom>
        </p:spPr>
      </p:pic>
      <p:sp>
        <p:nvSpPr>
          <p:cNvPr id="5" name="Rectangle 4"/>
          <p:cNvSpPr/>
          <p:nvPr/>
        </p:nvSpPr>
        <p:spPr>
          <a:xfrm>
            <a:off x="1835696" y="2327388"/>
            <a:ext cx="204376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Cooling Laboratory </a:t>
            </a:r>
            <a:endParaRPr lang="en-US" dirty="0"/>
          </a:p>
        </p:txBody>
      </p:sp>
    </p:spTree>
    <p:extLst>
      <p:ext uri="{BB962C8B-B14F-4D97-AF65-F5344CB8AC3E}">
        <p14:creationId xmlns:p14="http://schemas.microsoft.com/office/powerpoint/2010/main" val="1470299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3" name="Picture 2"/>
          <p:cNvPicPr>
            <a:picLocks noChangeAspect="1"/>
          </p:cNvPicPr>
          <p:nvPr/>
        </p:nvPicPr>
        <p:blipFill>
          <a:blip r:embed="rId6"/>
          <a:stretch>
            <a:fillRect/>
          </a:stretch>
        </p:blipFill>
        <p:spPr>
          <a:xfrm>
            <a:off x="107504" y="2743714"/>
            <a:ext cx="5504762" cy="4114286"/>
          </a:xfrm>
          <a:prstGeom prst="rect">
            <a:avLst/>
          </a:prstGeom>
        </p:spPr>
      </p:pic>
      <p:pic>
        <p:nvPicPr>
          <p:cNvPr id="5" name="Picture 4"/>
          <p:cNvPicPr>
            <a:picLocks noChangeAspect="1"/>
          </p:cNvPicPr>
          <p:nvPr/>
        </p:nvPicPr>
        <p:blipFill>
          <a:blip r:embed="rId7"/>
          <a:stretch>
            <a:fillRect/>
          </a:stretch>
        </p:blipFill>
        <p:spPr>
          <a:xfrm>
            <a:off x="6030279" y="2123616"/>
            <a:ext cx="6122381" cy="2882596"/>
          </a:xfrm>
          <a:prstGeom prst="rect">
            <a:avLst/>
          </a:prstGeom>
        </p:spPr>
      </p:pic>
      <p:pic>
        <p:nvPicPr>
          <p:cNvPr id="7" name="Picture 6"/>
          <p:cNvPicPr>
            <a:picLocks noChangeAspect="1"/>
          </p:cNvPicPr>
          <p:nvPr/>
        </p:nvPicPr>
        <p:blipFill>
          <a:blip r:embed="rId8"/>
          <a:stretch>
            <a:fillRect/>
          </a:stretch>
        </p:blipFill>
        <p:spPr>
          <a:xfrm>
            <a:off x="6030278" y="5301208"/>
            <a:ext cx="6122381" cy="1176538"/>
          </a:xfrm>
          <a:prstGeom prst="rect">
            <a:avLst/>
          </a:prstGeom>
        </p:spPr>
      </p:pic>
      <p:sp>
        <p:nvSpPr>
          <p:cNvPr id="10" name="Rectangle 9"/>
          <p:cNvSpPr/>
          <p:nvPr/>
        </p:nvSpPr>
        <p:spPr>
          <a:xfrm>
            <a:off x="1763688" y="2402199"/>
            <a:ext cx="2070310"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Electricity </a:t>
            </a:r>
            <a:r>
              <a:rPr lang="en-US" dirty="0" err="1">
                <a:latin typeface="Calibri" panose="020F0502020204030204" pitchFamily="34" charset="0"/>
                <a:ea typeface="Calibri" panose="020F0502020204030204" pitchFamily="34" charset="0"/>
                <a:cs typeface="Times New Roman" panose="02020603050405020304" pitchFamily="18" charset="0"/>
              </a:rPr>
              <a:t>Laborator</a:t>
            </a:r>
            <a:endParaRPr lang="en-US" dirty="0"/>
          </a:p>
        </p:txBody>
      </p:sp>
    </p:spTree>
    <p:extLst>
      <p:ext uri="{BB962C8B-B14F-4D97-AF65-F5344CB8AC3E}">
        <p14:creationId xmlns:p14="http://schemas.microsoft.com/office/powerpoint/2010/main" val="37625444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3" name="Picture 2"/>
          <p:cNvPicPr>
            <a:picLocks noChangeAspect="1"/>
          </p:cNvPicPr>
          <p:nvPr/>
        </p:nvPicPr>
        <p:blipFill>
          <a:blip r:embed="rId6"/>
          <a:stretch>
            <a:fillRect/>
          </a:stretch>
        </p:blipFill>
        <p:spPr>
          <a:xfrm>
            <a:off x="9152" y="2744099"/>
            <a:ext cx="5733333" cy="4134188"/>
          </a:xfrm>
          <a:prstGeom prst="rect">
            <a:avLst/>
          </a:prstGeom>
        </p:spPr>
      </p:pic>
      <p:pic>
        <p:nvPicPr>
          <p:cNvPr id="5" name="Picture 4"/>
          <p:cNvPicPr>
            <a:picLocks noChangeAspect="1"/>
          </p:cNvPicPr>
          <p:nvPr/>
        </p:nvPicPr>
        <p:blipFill>
          <a:blip r:embed="rId7"/>
          <a:stretch>
            <a:fillRect/>
          </a:stretch>
        </p:blipFill>
        <p:spPr>
          <a:xfrm>
            <a:off x="6030277" y="2359586"/>
            <a:ext cx="6122381" cy="2029567"/>
          </a:xfrm>
          <a:prstGeom prst="rect">
            <a:avLst/>
          </a:prstGeom>
        </p:spPr>
      </p:pic>
      <p:pic>
        <p:nvPicPr>
          <p:cNvPr id="7" name="Picture 6"/>
          <p:cNvPicPr>
            <a:picLocks noChangeAspect="1"/>
          </p:cNvPicPr>
          <p:nvPr/>
        </p:nvPicPr>
        <p:blipFill>
          <a:blip r:embed="rId8"/>
          <a:stretch>
            <a:fillRect/>
          </a:stretch>
        </p:blipFill>
        <p:spPr>
          <a:xfrm>
            <a:off x="6082809" y="4797152"/>
            <a:ext cx="6122381" cy="1352027"/>
          </a:xfrm>
          <a:prstGeom prst="rect">
            <a:avLst/>
          </a:prstGeom>
        </p:spPr>
      </p:pic>
      <p:sp>
        <p:nvSpPr>
          <p:cNvPr id="10" name="Rectangle 9"/>
          <p:cNvSpPr/>
          <p:nvPr/>
        </p:nvSpPr>
        <p:spPr>
          <a:xfrm>
            <a:off x="813944" y="2402199"/>
            <a:ext cx="4095288"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Automated and Measurement Laboratory</a:t>
            </a:r>
            <a:endParaRPr lang="en-US" dirty="0"/>
          </a:p>
        </p:txBody>
      </p:sp>
    </p:spTree>
    <p:extLst>
      <p:ext uri="{BB962C8B-B14F-4D97-AF65-F5344CB8AC3E}">
        <p14:creationId xmlns:p14="http://schemas.microsoft.com/office/powerpoint/2010/main" val="2703307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7239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x-none" sz="2000" b="1" dirty="0" smtClean="0">
                  <a:solidFill>
                    <a:srgbClr val="8D0A10"/>
                  </a:solidFill>
                  <a:cs typeface="Arial" charset="0"/>
                </a:rPr>
                <a:t>CENTERS</a:t>
              </a:r>
              <a:endParaRPr lang="en-US" sz="2000" b="1" dirty="0">
                <a:solidFill>
                  <a:srgbClr val="8D0A10"/>
                </a:solidFill>
                <a:cs typeface="Arial" charset="0"/>
              </a:endParaRPr>
            </a:p>
          </p:txBody>
        </p:sp>
        <p:sp>
          <p:nvSpPr>
            <p:cNvPr id="8" name="Rectangle 7"/>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3600" dirty="0" smtClean="0">
                  <a:solidFill>
                    <a:schemeClr val="accent2"/>
                  </a:solidFill>
                  <a:latin typeface="Franklin Gothic Heavy" pitchFamily="34" charset="0"/>
                </a:rPr>
                <a:t>RESEARCH</a:t>
              </a:r>
              <a:endParaRPr lang="en-US" sz="4400" dirty="0">
                <a:solidFill>
                  <a:schemeClr val="accent2"/>
                </a:solidFill>
                <a:latin typeface="Franklin Gothic Heavy" pitchFamily="34" charset="0"/>
              </a:endParaRPr>
            </a:p>
          </p:txBody>
        </p:sp>
        <p:pic>
          <p:nvPicPr>
            <p:cNvPr id="9" name="Picture 8" descr="emblema_mare.gif"/>
            <p:cNvPicPr>
              <a:picLocks noChangeAspect="1"/>
            </p:cNvPicPr>
            <p:nvPr/>
          </p:nvPicPr>
          <p:blipFill>
            <a:blip r:embed="rId2"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3" cstate="print"/>
            <a:stretch>
              <a:fillRect/>
            </a:stretch>
          </p:blipFill>
          <p:spPr>
            <a:xfrm>
              <a:off x="7151324" y="381000"/>
              <a:ext cx="925876" cy="1109038"/>
            </a:xfrm>
            <a:prstGeom prst="rect">
              <a:avLst/>
            </a:prstGeom>
          </p:spPr>
        </p:pic>
      </p:grpSp>
      <p:sp>
        <p:nvSpPr>
          <p:cNvPr id="13" name="Oval 12"/>
          <p:cNvSpPr/>
          <p:nvPr/>
        </p:nvSpPr>
        <p:spPr>
          <a:xfrm>
            <a:off x="394939" y="1377259"/>
            <a:ext cx="2602962" cy="270923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0" b="1" dirty="0" smtClean="0">
                <a:solidFill>
                  <a:schemeClr val="bg1"/>
                </a:solidFill>
              </a:rPr>
              <a:t>23</a:t>
            </a:r>
          </a:p>
          <a:p>
            <a:pPr algn="ctr"/>
            <a:r>
              <a:rPr lang="en-US" sz="2400" dirty="0" smtClean="0">
                <a:solidFill>
                  <a:schemeClr val="bg1"/>
                </a:solidFill>
              </a:rPr>
              <a:t>research centers</a:t>
            </a:r>
            <a:endParaRPr lang="en-US" sz="4400" dirty="0">
              <a:solidFill>
                <a:schemeClr val="bg1"/>
              </a:solidFill>
            </a:endParaRPr>
          </a:p>
        </p:txBody>
      </p:sp>
      <p:sp>
        <p:nvSpPr>
          <p:cNvPr id="3" name="Rectangle 2"/>
          <p:cNvSpPr/>
          <p:nvPr/>
        </p:nvSpPr>
        <p:spPr>
          <a:xfrm>
            <a:off x="3416632" y="1328643"/>
            <a:ext cx="5619863" cy="2677656"/>
          </a:xfrm>
          <a:prstGeom prst="rect">
            <a:avLst/>
          </a:prstGeom>
        </p:spPr>
        <p:txBody>
          <a:bodyPr wrap="square">
            <a:spAutoFit/>
          </a:bodyPr>
          <a:lstStyle/>
          <a:p>
            <a:r>
              <a:rPr lang="en-US" sz="2800" dirty="0" smtClean="0"/>
              <a:t> </a:t>
            </a:r>
            <a:r>
              <a:rPr lang="en-US" sz="2800" dirty="0"/>
              <a:t>“Gheorghe Asachi” Technical University of Iasi holds scientific research in very high regard, with its </a:t>
            </a:r>
            <a:r>
              <a:rPr lang="en-US" sz="2800" b="1" dirty="0"/>
              <a:t>23 </a:t>
            </a:r>
            <a:r>
              <a:rPr lang="en-US" sz="2800" b="1" dirty="0" smtClean="0"/>
              <a:t>research and excellence centers</a:t>
            </a:r>
            <a:r>
              <a:rPr lang="en-US" sz="2800" dirty="0" smtClean="0"/>
              <a:t>,</a:t>
            </a:r>
            <a:r>
              <a:rPr lang="en-US" sz="2800" b="1" dirty="0" smtClean="0"/>
              <a:t> </a:t>
            </a:r>
            <a:r>
              <a:rPr lang="en-US" sz="2800" b="1" dirty="0"/>
              <a:t>8 research teams </a:t>
            </a:r>
            <a:r>
              <a:rPr lang="en-US" sz="2800" dirty="0"/>
              <a:t>and accredited research laboratories</a:t>
            </a:r>
            <a:r>
              <a:rPr lang="en-US" sz="2800" dirty="0" smtClean="0"/>
              <a:t>.</a:t>
            </a:r>
            <a:endParaRPr lang="en-US" sz="2800" dirty="0"/>
          </a:p>
        </p:txBody>
      </p:sp>
      <p:sp>
        <p:nvSpPr>
          <p:cNvPr id="10" name="Regular Pentagon 9"/>
          <p:cNvSpPr/>
          <p:nvPr/>
        </p:nvSpPr>
        <p:spPr>
          <a:xfrm>
            <a:off x="171764" y="4006299"/>
            <a:ext cx="3049312" cy="2852936"/>
          </a:xfrm>
          <a:prstGeom prst="pentag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10</a:t>
            </a:r>
            <a:endParaRPr lang="en-US" sz="3600" dirty="0" smtClean="0"/>
          </a:p>
          <a:p>
            <a:pPr algn="ctr"/>
            <a:r>
              <a:rPr lang="en-US" sz="2400" dirty="0" smtClean="0"/>
              <a:t>PhD Schools</a:t>
            </a:r>
          </a:p>
          <a:p>
            <a:pPr algn="ctr"/>
            <a:r>
              <a:rPr lang="en-US" sz="6000" dirty="0" smtClean="0"/>
              <a:t>13</a:t>
            </a:r>
          </a:p>
          <a:p>
            <a:pPr algn="ctr"/>
            <a:r>
              <a:rPr lang="en-US" sz="2400" dirty="0" smtClean="0"/>
              <a:t>research fields</a:t>
            </a:r>
            <a:endParaRPr lang="en-US" sz="2400" dirty="0"/>
          </a:p>
        </p:txBody>
      </p:sp>
      <p:sp>
        <p:nvSpPr>
          <p:cNvPr id="11" name="Regular Pentagon 10"/>
          <p:cNvSpPr/>
          <p:nvPr/>
        </p:nvSpPr>
        <p:spPr>
          <a:xfrm>
            <a:off x="3120153" y="4581128"/>
            <a:ext cx="2454424" cy="2276872"/>
          </a:xfrm>
          <a:prstGeom prst="pentag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495</a:t>
            </a:r>
            <a:r>
              <a:rPr lang="en-US" sz="6000" dirty="0" smtClean="0"/>
              <a:t> </a:t>
            </a:r>
          </a:p>
          <a:p>
            <a:pPr algn="ctr"/>
            <a:r>
              <a:rPr lang="en-US" sz="2000" dirty="0" smtClean="0"/>
              <a:t>PhD students </a:t>
            </a:r>
            <a:r>
              <a:rPr lang="en-US" sz="2000" dirty="0"/>
              <a:t>i</a:t>
            </a:r>
            <a:r>
              <a:rPr lang="en-US" sz="2000" dirty="0" smtClean="0"/>
              <a:t>n 2013</a:t>
            </a:r>
            <a:endParaRPr lang="en-US" sz="2000" dirty="0"/>
          </a:p>
        </p:txBody>
      </p:sp>
      <p:sp>
        <p:nvSpPr>
          <p:cNvPr id="14" name="Octagon 13"/>
          <p:cNvSpPr/>
          <p:nvPr/>
        </p:nvSpPr>
        <p:spPr>
          <a:xfrm>
            <a:off x="5337666" y="3951064"/>
            <a:ext cx="1600200" cy="1600200"/>
          </a:xfrm>
          <a:prstGeom prst="octag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139</a:t>
            </a:r>
          </a:p>
          <a:p>
            <a:pPr algn="ctr"/>
            <a:r>
              <a:rPr lang="en-US" dirty="0" smtClean="0"/>
              <a:t>PhD thesis</a:t>
            </a:r>
            <a:endParaRPr lang="en-US" sz="1400" dirty="0"/>
          </a:p>
        </p:txBody>
      </p:sp>
      <p:sp>
        <p:nvSpPr>
          <p:cNvPr id="15" name="Regular Pentagon 14"/>
          <p:cNvSpPr/>
          <p:nvPr/>
        </p:nvSpPr>
        <p:spPr>
          <a:xfrm>
            <a:off x="6677270" y="4653136"/>
            <a:ext cx="2433569" cy="2204864"/>
          </a:xfrm>
          <a:prstGeom prst="pentag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175</a:t>
            </a:r>
          </a:p>
          <a:p>
            <a:pPr algn="ctr"/>
            <a:r>
              <a:rPr lang="en-US" sz="2400" dirty="0" smtClean="0"/>
              <a:t>PhD </a:t>
            </a:r>
            <a:r>
              <a:rPr lang="en-US" sz="2000" dirty="0" smtClean="0"/>
              <a:t>supervisors</a:t>
            </a:r>
            <a:endParaRPr lang="en-US" sz="2000" dirty="0"/>
          </a:p>
        </p:txBody>
      </p:sp>
    </p:spTree>
    <p:extLst>
      <p:ext uri="{BB962C8B-B14F-4D97-AF65-F5344CB8AC3E}">
        <p14:creationId xmlns:p14="http://schemas.microsoft.com/office/powerpoint/2010/main" val="65674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3" name="Picture 2"/>
          <p:cNvPicPr>
            <a:picLocks noChangeAspect="1"/>
          </p:cNvPicPr>
          <p:nvPr/>
        </p:nvPicPr>
        <p:blipFill>
          <a:blip r:embed="rId6"/>
          <a:stretch>
            <a:fillRect/>
          </a:stretch>
        </p:blipFill>
        <p:spPr>
          <a:xfrm>
            <a:off x="107504" y="2858755"/>
            <a:ext cx="5266667" cy="3942857"/>
          </a:xfrm>
          <a:prstGeom prst="rect">
            <a:avLst/>
          </a:prstGeom>
        </p:spPr>
      </p:pic>
      <p:pic>
        <p:nvPicPr>
          <p:cNvPr id="5" name="Picture 4"/>
          <p:cNvPicPr>
            <a:picLocks noChangeAspect="1"/>
          </p:cNvPicPr>
          <p:nvPr/>
        </p:nvPicPr>
        <p:blipFill>
          <a:blip r:embed="rId7"/>
          <a:stretch>
            <a:fillRect/>
          </a:stretch>
        </p:blipFill>
        <p:spPr>
          <a:xfrm>
            <a:off x="6030279" y="1844824"/>
            <a:ext cx="6122381" cy="3053506"/>
          </a:xfrm>
          <a:prstGeom prst="rect">
            <a:avLst/>
          </a:prstGeom>
        </p:spPr>
      </p:pic>
      <p:pic>
        <p:nvPicPr>
          <p:cNvPr id="7" name="Picture 6"/>
          <p:cNvPicPr>
            <a:picLocks noChangeAspect="1"/>
          </p:cNvPicPr>
          <p:nvPr/>
        </p:nvPicPr>
        <p:blipFill>
          <a:blip r:embed="rId8"/>
          <a:stretch>
            <a:fillRect/>
          </a:stretch>
        </p:blipFill>
        <p:spPr>
          <a:xfrm>
            <a:off x="6061159" y="5013176"/>
            <a:ext cx="6122381" cy="1689271"/>
          </a:xfrm>
          <a:prstGeom prst="rect">
            <a:avLst/>
          </a:prstGeom>
        </p:spPr>
      </p:pic>
      <p:sp>
        <p:nvSpPr>
          <p:cNvPr id="10" name="Rectangle 9"/>
          <p:cNvSpPr/>
          <p:nvPr/>
        </p:nvSpPr>
        <p:spPr>
          <a:xfrm>
            <a:off x="1102710" y="2421952"/>
            <a:ext cx="3489866"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Plumbing and sewerage Laboratory</a:t>
            </a:r>
            <a:endParaRPr lang="en-US" dirty="0"/>
          </a:p>
        </p:txBody>
      </p:sp>
    </p:spTree>
    <p:extLst>
      <p:ext uri="{BB962C8B-B14F-4D97-AF65-F5344CB8AC3E}">
        <p14:creationId xmlns:p14="http://schemas.microsoft.com/office/powerpoint/2010/main" val="2589277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5" name="Picture 4"/>
          <p:cNvPicPr>
            <a:picLocks noChangeAspect="1"/>
          </p:cNvPicPr>
          <p:nvPr/>
        </p:nvPicPr>
        <p:blipFill>
          <a:blip r:embed="rId6"/>
          <a:stretch>
            <a:fillRect/>
          </a:stretch>
        </p:blipFill>
        <p:spPr>
          <a:xfrm>
            <a:off x="0" y="2658000"/>
            <a:ext cx="5609524" cy="4200000"/>
          </a:xfrm>
          <a:prstGeom prst="rect">
            <a:avLst/>
          </a:prstGeom>
        </p:spPr>
      </p:pic>
      <p:pic>
        <p:nvPicPr>
          <p:cNvPr id="7" name="Picture 6"/>
          <p:cNvPicPr>
            <a:picLocks noChangeAspect="1"/>
          </p:cNvPicPr>
          <p:nvPr/>
        </p:nvPicPr>
        <p:blipFill>
          <a:blip r:embed="rId7"/>
          <a:stretch>
            <a:fillRect/>
          </a:stretch>
        </p:blipFill>
        <p:spPr>
          <a:xfrm>
            <a:off x="5930409" y="1902386"/>
            <a:ext cx="6122381" cy="3222891"/>
          </a:xfrm>
          <a:prstGeom prst="rect">
            <a:avLst/>
          </a:prstGeom>
        </p:spPr>
      </p:pic>
      <p:pic>
        <p:nvPicPr>
          <p:cNvPr id="10" name="Picture 9"/>
          <p:cNvPicPr>
            <a:picLocks noChangeAspect="1"/>
          </p:cNvPicPr>
          <p:nvPr/>
        </p:nvPicPr>
        <p:blipFill>
          <a:blip r:embed="rId8"/>
          <a:stretch>
            <a:fillRect/>
          </a:stretch>
        </p:blipFill>
        <p:spPr>
          <a:xfrm>
            <a:off x="6030279" y="5125277"/>
            <a:ext cx="6122381" cy="1176538"/>
          </a:xfrm>
          <a:prstGeom prst="rect">
            <a:avLst/>
          </a:prstGeom>
        </p:spPr>
      </p:pic>
      <p:sp>
        <p:nvSpPr>
          <p:cNvPr id="11" name="Rectangle 10"/>
          <p:cNvSpPr/>
          <p:nvPr/>
        </p:nvSpPr>
        <p:spPr>
          <a:xfrm>
            <a:off x="1909550" y="2327296"/>
            <a:ext cx="201920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Heating Laboratory</a:t>
            </a:r>
            <a:endParaRPr lang="en-US" dirty="0"/>
          </a:p>
        </p:txBody>
      </p:sp>
    </p:spTree>
    <p:extLst>
      <p:ext uri="{BB962C8B-B14F-4D97-AF65-F5344CB8AC3E}">
        <p14:creationId xmlns:p14="http://schemas.microsoft.com/office/powerpoint/2010/main" val="4245403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1386"/>
            <a:chOff x="0" y="0"/>
            <a:chExt cx="9144000" cy="15213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Civil Engineering and Building Services</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pic>
        <p:nvPicPr>
          <p:cNvPr id="4" name="Picture 3"/>
          <p:cNvPicPr>
            <a:picLocks noChangeAspect="1"/>
          </p:cNvPicPr>
          <p:nvPr/>
        </p:nvPicPr>
        <p:blipFill>
          <a:blip r:embed="rId5"/>
          <a:stretch>
            <a:fillRect/>
          </a:stretch>
        </p:blipFill>
        <p:spPr>
          <a:xfrm>
            <a:off x="-92102" y="1008599"/>
            <a:ext cx="6122381" cy="1715213"/>
          </a:xfrm>
          <a:prstGeom prst="rect">
            <a:avLst/>
          </a:prstGeom>
        </p:spPr>
      </p:pic>
      <p:pic>
        <p:nvPicPr>
          <p:cNvPr id="5" name="Picture 4"/>
          <p:cNvPicPr>
            <a:picLocks noChangeAspect="1"/>
          </p:cNvPicPr>
          <p:nvPr/>
        </p:nvPicPr>
        <p:blipFill>
          <a:blip r:embed="rId6"/>
          <a:stretch>
            <a:fillRect/>
          </a:stretch>
        </p:blipFill>
        <p:spPr>
          <a:xfrm>
            <a:off x="107504" y="2741811"/>
            <a:ext cx="5380952" cy="4028571"/>
          </a:xfrm>
          <a:prstGeom prst="rect">
            <a:avLst/>
          </a:prstGeom>
        </p:spPr>
      </p:pic>
      <p:pic>
        <p:nvPicPr>
          <p:cNvPr id="7" name="Picture 6"/>
          <p:cNvPicPr>
            <a:picLocks noChangeAspect="1"/>
          </p:cNvPicPr>
          <p:nvPr/>
        </p:nvPicPr>
        <p:blipFill>
          <a:blip r:embed="rId7"/>
          <a:stretch>
            <a:fillRect/>
          </a:stretch>
        </p:blipFill>
        <p:spPr>
          <a:xfrm>
            <a:off x="6030279" y="2054786"/>
            <a:ext cx="6122381" cy="2371389"/>
          </a:xfrm>
          <a:prstGeom prst="rect">
            <a:avLst/>
          </a:prstGeom>
        </p:spPr>
      </p:pic>
      <p:pic>
        <p:nvPicPr>
          <p:cNvPr id="10" name="Picture 9"/>
          <p:cNvPicPr>
            <a:picLocks noChangeAspect="1"/>
          </p:cNvPicPr>
          <p:nvPr/>
        </p:nvPicPr>
        <p:blipFill>
          <a:blip r:embed="rId8"/>
          <a:stretch>
            <a:fillRect/>
          </a:stretch>
        </p:blipFill>
        <p:spPr>
          <a:xfrm>
            <a:off x="6030279" y="4653136"/>
            <a:ext cx="6122381" cy="2034145"/>
          </a:xfrm>
          <a:prstGeom prst="rect">
            <a:avLst/>
          </a:prstGeom>
        </p:spPr>
      </p:pic>
      <p:sp>
        <p:nvSpPr>
          <p:cNvPr id="11" name="Rectangle 10"/>
          <p:cNvSpPr/>
          <p:nvPr/>
        </p:nvSpPr>
        <p:spPr>
          <a:xfrm>
            <a:off x="1259632" y="2372479"/>
            <a:ext cx="2325893"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Computing Laboratory</a:t>
            </a:r>
            <a:endParaRPr lang="en-US" dirty="0"/>
          </a:p>
        </p:txBody>
      </p:sp>
    </p:spTree>
    <p:extLst>
      <p:ext uri="{BB962C8B-B14F-4D97-AF65-F5344CB8AC3E}">
        <p14:creationId xmlns:p14="http://schemas.microsoft.com/office/powerpoint/2010/main" val="7816617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0"/>
            <a:ext cx="9144000" cy="6858000"/>
          </a:xfrm>
          <a:prstGeom prst="rect">
            <a:avLst/>
          </a:prstGeom>
          <a:solidFill>
            <a:srgbClr val="8D0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3777" b="6808"/>
          <a:stretch/>
        </p:blipFill>
        <p:spPr>
          <a:xfrm>
            <a:off x="-17500" y="1417794"/>
            <a:ext cx="9144000" cy="5450680"/>
          </a:xfrm>
          <a:prstGeom prst="rect">
            <a:avLst/>
          </a:prstGeom>
        </p:spPr>
      </p:pic>
      <p:sp>
        <p:nvSpPr>
          <p:cNvPr id="8" name="Rectangle 7"/>
          <p:cNvSpPr/>
          <p:nvPr/>
        </p:nvSpPr>
        <p:spPr>
          <a:xfrm>
            <a:off x="0" y="0"/>
            <a:ext cx="7543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4400" dirty="0" smtClean="0">
                <a:solidFill>
                  <a:schemeClr val="bg1"/>
                </a:solidFill>
                <a:latin typeface="Franklin Gothic Heavy" pitchFamily="34" charset="0"/>
              </a:rPr>
              <a:t>TUIASI</a:t>
            </a:r>
            <a:endParaRPr lang="en-US" sz="4400" dirty="0">
              <a:solidFill>
                <a:schemeClr val="bg1"/>
              </a:solidFill>
              <a:latin typeface="Franklin Gothic Heavy" pitchFamily="34" charset="0"/>
            </a:endParaRPr>
          </a:p>
        </p:txBody>
      </p:sp>
      <p:sp>
        <p:nvSpPr>
          <p:cNvPr id="7" name="Rectangle 6"/>
          <p:cNvSpPr/>
          <p:nvPr/>
        </p:nvSpPr>
        <p:spPr>
          <a:xfrm>
            <a:off x="0" y="990600"/>
            <a:ext cx="9144000" cy="533400"/>
          </a:xfrm>
          <a:prstGeom prst="rect">
            <a:avLst/>
          </a:prstGeom>
          <a:solidFill>
            <a:srgbClr val="8D0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r>
              <a:rPr lang="en-US" dirty="0">
                <a:solidFill>
                  <a:schemeClr val="bg1"/>
                </a:solidFill>
              </a:rPr>
              <a:t>“GHEORGHE ASACHI” TECHNICAL UNIVERSITY OF IASI </a:t>
            </a:r>
          </a:p>
        </p:txBody>
      </p:sp>
      <p:sp>
        <p:nvSpPr>
          <p:cNvPr id="12" name="Rectangle 11"/>
          <p:cNvSpPr/>
          <p:nvPr/>
        </p:nvSpPr>
        <p:spPr>
          <a:xfrm>
            <a:off x="0" y="4648200"/>
            <a:ext cx="9144000"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tema_fb_gif.gif"/>
          <p:cNvPicPr>
            <a:picLocks noChangeAspect="1"/>
          </p:cNvPicPr>
          <p:nvPr/>
        </p:nvPicPr>
        <p:blipFill>
          <a:blip r:embed="rId3" cstate="print"/>
          <a:stretch>
            <a:fillRect/>
          </a:stretch>
        </p:blipFill>
        <p:spPr>
          <a:xfrm>
            <a:off x="228600" y="4114800"/>
            <a:ext cx="2209800" cy="2646955"/>
          </a:xfrm>
          <a:prstGeom prst="rect">
            <a:avLst/>
          </a:prstGeom>
        </p:spPr>
      </p:pic>
      <p:sp>
        <p:nvSpPr>
          <p:cNvPr id="19" name="Rectangle 18"/>
          <p:cNvSpPr/>
          <p:nvPr/>
        </p:nvSpPr>
        <p:spPr>
          <a:xfrm flipV="1">
            <a:off x="0" y="8382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pic>
        <p:nvPicPr>
          <p:cNvPr id="9" name="Picture 8" descr="emblema_mare.gif"/>
          <p:cNvPicPr>
            <a:picLocks noChangeAspect="1"/>
          </p:cNvPicPr>
          <p:nvPr/>
        </p:nvPicPr>
        <p:blipFill>
          <a:blip r:embed="rId4" cstate="print"/>
          <a:stretch>
            <a:fillRect/>
          </a:stretch>
        </p:blipFill>
        <p:spPr>
          <a:xfrm>
            <a:off x="7239000" y="170093"/>
            <a:ext cx="1828800" cy="2403014"/>
          </a:xfrm>
          <a:prstGeom prst="rect">
            <a:avLst/>
          </a:prstGeom>
        </p:spPr>
      </p:pic>
      <p:sp>
        <p:nvSpPr>
          <p:cNvPr id="11" name="TextBox 10"/>
          <p:cNvSpPr txBox="1"/>
          <p:nvPr/>
        </p:nvSpPr>
        <p:spPr>
          <a:xfrm>
            <a:off x="2819400" y="4819471"/>
            <a:ext cx="6248400" cy="1200329"/>
          </a:xfrm>
          <a:prstGeom prst="rect">
            <a:avLst/>
          </a:prstGeom>
          <a:noFill/>
        </p:spPr>
        <p:txBody>
          <a:bodyPr wrap="square" rtlCol="0">
            <a:spAutoFit/>
          </a:bodyPr>
          <a:lstStyle/>
          <a:p>
            <a:r>
              <a:rPr lang="ro-RO" sz="7200" dirty="0" smtClean="0">
                <a:solidFill>
                  <a:schemeClr val="bg1"/>
                </a:solidFill>
                <a:latin typeface="Franklin Gothic Heavy" pitchFamily="34" charset="0"/>
              </a:rPr>
              <a:t>Thank you!</a:t>
            </a:r>
            <a:endParaRPr lang="en-US" sz="7200" dirty="0">
              <a:solidFill>
                <a:schemeClr val="bg1"/>
              </a:solidFill>
              <a:latin typeface="Franklin Gothic Heavy" pitchFamily="34" charset="0"/>
            </a:endParaRPr>
          </a:p>
        </p:txBody>
      </p:sp>
    </p:spTree>
    <p:extLst>
      <p:ext uri="{BB962C8B-B14F-4D97-AF65-F5344CB8AC3E}">
        <p14:creationId xmlns:p14="http://schemas.microsoft.com/office/powerpoint/2010/main" val="612947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NUMBERS</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3600" dirty="0" smtClean="0">
                  <a:solidFill>
                    <a:schemeClr val="accent2"/>
                  </a:solidFill>
                  <a:latin typeface="Franklin Gothic Heavy" pitchFamily="34" charset="0"/>
                </a:rPr>
                <a:t>INTERNATIONAL COOPERATION</a:t>
              </a:r>
              <a:endParaRPr lang="en-US" sz="4400" dirty="0">
                <a:solidFill>
                  <a:schemeClr val="accent2"/>
                </a:solidFill>
                <a:latin typeface="Franklin Gothic Heavy" pitchFamily="34" charset="0"/>
              </a:endParaRP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15" name="Rectangle 14"/>
          <p:cNvSpPr/>
          <p:nvPr/>
        </p:nvSpPr>
        <p:spPr>
          <a:xfrm>
            <a:off x="8458200" y="5943600"/>
            <a:ext cx="685800" cy="609600"/>
          </a:xfrm>
          <a:prstGeom prst="rect">
            <a:avLst/>
          </a:prstGeom>
          <a:solidFill>
            <a:srgbClr val="8D0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Franklin Gothic Heavy" pitchFamily="34" charset="0"/>
            </a:endParaRPr>
          </a:p>
        </p:txBody>
      </p:sp>
      <p:sp>
        <p:nvSpPr>
          <p:cNvPr id="10" name="Regular Pentagon 9"/>
          <p:cNvSpPr/>
          <p:nvPr/>
        </p:nvSpPr>
        <p:spPr>
          <a:xfrm>
            <a:off x="3276600" y="1676400"/>
            <a:ext cx="3934691" cy="3709852"/>
          </a:xfrm>
          <a:prstGeom prst="pentag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smtClean="0"/>
              <a:t>303</a:t>
            </a:r>
          </a:p>
          <a:p>
            <a:pPr algn="ctr"/>
            <a:r>
              <a:rPr lang="en-US" sz="3200" dirty="0" smtClean="0"/>
              <a:t>Erasmus Agreements</a:t>
            </a:r>
            <a:endParaRPr lang="en-US" sz="3200" dirty="0"/>
          </a:p>
        </p:txBody>
      </p:sp>
      <p:sp>
        <p:nvSpPr>
          <p:cNvPr id="11" name="Regular Pentagon 10"/>
          <p:cNvSpPr/>
          <p:nvPr/>
        </p:nvSpPr>
        <p:spPr>
          <a:xfrm>
            <a:off x="381000" y="4038600"/>
            <a:ext cx="2590800" cy="2442755"/>
          </a:xfrm>
          <a:prstGeom prst="pentag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73</a:t>
            </a:r>
          </a:p>
          <a:p>
            <a:pPr algn="ctr"/>
            <a:r>
              <a:rPr lang="en-US" sz="2400" dirty="0" smtClean="0"/>
              <a:t>academic partners</a:t>
            </a:r>
            <a:endParaRPr lang="en-US" sz="2400" dirty="0"/>
          </a:p>
        </p:txBody>
      </p:sp>
      <p:sp>
        <p:nvSpPr>
          <p:cNvPr id="14" name="Octagon 13"/>
          <p:cNvSpPr/>
          <p:nvPr/>
        </p:nvSpPr>
        <p:spPr>
          <a:xfrm>
            <a:off x="6324600" y="2057400"/>
            <a:ext cx="1981200" cy="1981200"/>
          </a:xfrm>
          <a:prstGeom prst="octagon">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25</a:t>
            </a:r>
          </a:p>
          <a:p>
            <a:pPr algn="ctr"/>
            <a:r>
              <a:rPr lang="en-US" dirty="0" smtClean="0"/>
              <a:t>countries</a:t>
            </a:r>
            <a:endParaRPr lang="en-US" sz="1400" dirty="0"/>
          </a:p>
        </p:txBody>
      </p:sp>
    </p:spTree>
    <p:extLst>
      <p:ext uri="{BB962C8B-B14F-4D97-AF65-F5344CB8AC3E}">
        <p14:creationId xmlns:p14="http://schemas.microsoft.com/office/powerpoint/2010/main" val="789485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Diagram 39"/>
          <p:cNvGraphicFramePr/>
          <p:nvPr>
            <p:extLst>
              <p:ext uri="{D42A27DB-BD31-4B8C-83A1-F6EECF244321}">
                <p14:modId xmlns:p14="http://schemas.microsoft.com/office/powerpoint/2010/main" val="370622072"/>
              </p:ext>
            </p:extLst>
          </p:nvPr>
        </p:nvGraphicFramePr>
        <p:xfrm>
          <a:off x="598706" y="1331921"/>
          <a:ext cx="8174177" cy="54494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7239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000"/>
              </a:spcAft>
            </a:pPr>
            <a:endParaRPr lang="en-US" sz="2200" dirty="0">
              <a:solidFill>
                <a:srgbClr val="8D0A10"/>
              </a:solidFill>
            </a:endParaRPr>
          </a:p>
        </p:txBody>
      </p:sp>
      <p:sp>
        <p:nvSpPr>
          <p:cNvPr id="8" name="Rectangle 7"/>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3600" dirty="0" smtClean="0">
                <a:solidFill>
                  <a:schemeClr val="accent2"/>
                </a:solidFill>
                <a:latin typeface="Franklin Gothic Heavy" pitchFamily="34" charset="0"/>
              </a:rPr>
              <a:t>THE FACULTIES</a:t>
            </a:r>
            <a:endParaRPr lang="en-US" sz="4400" dirty="0">
              <a:solidFill>
                <a:schemeClr val="accent2"/>
              </a:solidFill>
              <a:latin typeface="Franklin Gothic Heavy" pitchFamily="34" charset="0"/>
            </a:endParaRPr>
          </a:p>
        </p:txBody>
      </p:sp>
      <p:pic>
        <p:nvPicPr>
          <p:cNvPr id="9" name="Picture 8" descr="emblema_mare.gif"/>
          <p:cNvPicPr>
            <a:picLocks noChangeAspect="1"/>
          </p:cNvPicPr>
          <p:nvPr/>
        </p:nvPicPr>
        <p:blipFill>
          <a:blip r:embed="rId7"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8" cstate="print"/>
          <a:stretch>
            <a:fillRect/>
          </a:stretch>
        </p:blipFill>
        <p:spPr>
          <a:xfrm>
            <a:off x="7151324" y="381000"/>
            <a:ext cx="925876" cy="1109038"/>
          </a:xfrm>
          <a:prstGeom prst="rect">
            <a:avLst/>
          </a:prstGeom>
        </p:spPr>
      </p:pic>
      <p:grpSp>
        <p:nvGrpSpPr>
          <p:cNvPr id="13" name="Group 12"/>
          <p:cNvGrpSpPr/>
          <p:nvPr/>
        </p:nvGrpSpPr>
        <p:grpSpPr>
          <a:xfrm>
            <a:off x="205469" y="1371600"/>
            <a:ext cx="8796980" cy="5401999"/>
            <a:chOff x="210863" y="1324199"/>
            <a:chExt cx="8796980" cy="5401999"/>
          </a:xfrm>
        </p:grpSpPr>
        <p:pic>
          <p:nvPicPr>
            <p:cNvPr id="14" name="Picture 7" descr="antet fcc"/>
            <p:cNvPicPr>
              <a:picLocks noChangeAspect="1" noChangeArrowheads="1"/>
            </p:cNvPicPr>
            <p:nvPr/>
          </p:nvPicPr>
          <p:blipFill>
            <a:blip r:embed="rId9">
              <a:extLst>
                <a:ext uri="{28A0092B-C50C-407E-A947-70E740481C1C}">
                  <a14:useLocalDpi xmlns:a14="http://schemas.microsoft.com/office/drawing/2010/main" val="0"/>
                </a:ext>
              </a:extLst>
            </a:blip>
            <a:srcRect r="86778" b="39117"/>
            <a:stretch>
              <a:fillRect/>
            </a:stretch>
          </p:blipFill>
          <p:spPr bwMode="auto">
            <a:xfrm>
              <a:off x="4346269" y="1516739"/>
              <a:ext cx="671295" cy="644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p:nvPr/>
          </p:nvSpPr>
          <p:spPr>
            <a:xfrm>
              <a:off x="609600" y="1324199"/>
              <a:ext cx="4249597" cy="323165"/>
            </a:xfrm>
            <a:prstGeom prst="rect">
              <a:avLst/>
            </a:prstGeom>
            <a:noFill/>
          </p:spPr>
          <p:txBody>
            <a:bodyPr wrap="square" rtlCol="0">
              <a:spAutoFit/>
            </a:bodyPr>
            <a:lstStyle/>
            <a:p>
              <a:r>
                <a:rPr lang="en-US" sz="1500" noProof="1" smtClean="0">
                  <a:solidFill>
                    <a:schemeClr val="accent3">
                      <a:lumMod val="75000"/>
                    </a:schemeClr>
                  </a:solidFill>
                </a:rPr>
                <a:t>“G.M</a:t>
              </a:r>
              <a:r>
                <a:rPr lang="en-US" sz="1500" noProof="1">
                  <a:solidFill>
                    <a:schemeClr val="accent3">
                      <a:lumMod val="75000"/>
                    </a:schemeClr>
                  </a:solidFill>
                </a:rPr>
                <a:t>. </a:t>
              </a:r>
              <a:r>
                <a:rPr lang="en-US" sz="1500" noProof="1" smtClean="0">
                  <a:solidFill>
                    <a:schemeClr val="accent3">
                      <a:lumMod val="75000"/>
                    </a:schemeClr>
                  </a:solidFill>
                </a:rPr>
                <a:t>Cantacuzino” </a:t>
              </a:r>
              <a:r>
                <a:rPr lang="en-US" sz="1500" noProof="1">
                  <a:solidFill>
                    <a:schemeClr val="accent3">
                      <a:lumMod val="75000"/>
                    </a:schemeClr>
                  </a:solidFill>
                </a:rPr>
                <a:t>Faculty of Architecture</a:t>
              </a:r>
            </a:p>
          </p:txBody>
        </p:sp>
        <p:pic>
          <p:nvPicPr>
            <p:cNvPr id="19" name="Picture 52" descr="logo ac v0_scris"/>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003351" y="1786041"/>
              <a:ext cx="892966" cy="860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554451" y="1828812"/>
              <a:ext cx="2278253" cy="784830"/>
            </a:xfrm>
            <a:prstGeom prst="rect">
              <a:avLst/>
            </a:prstGeom>
            <a:noFill/>
          </p:spPr>
          <p:txBody>
            <a:bodyPr wrap="square" rtlCol="0">
              <a:spAutoFit/>
            </a:bodyPr>
            <a:lstStyle/>
            <a:p>
              <a:r>
                <a:rPr lang="en-US" sz="1500" noProof="1">
                  <a:solidFill>
                    <a:schemeClr val="accent4"/>
                  </a:solidFill>
                </a:rPr>
                <a:t>Faculty of Automatic Control and Computer Engineering</a:t>
              </a:r>
            </a:p>
          </p:txBody>
        </p:sp>
        <p:pic>
          <p:nvPicPr>
            <p:cNvPr id="21" name="Picture 12" descr="const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45514" y="2773762"/>
              <a:ext cx="764706" cy="742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436720" y="2778757"/>
              <a:ext cx="1583488" cy="784830"/>
            </a:xfrm>
            <a:prstGeom prst="rect">
              <a:avLst/>
            </a:prstGeom>
            <a:noFill/>
          </p:spPr>
          <p:txBody>
            <a:bodyPr wrap="square" rtlCol="0">
              <a:spAutoFit/>
            </a:bodyPr>
            <a:lstStyle/>
            <a:p>
              <a:r>
                <a:rPr lang="en-US" sz="1500" b="1" noProof="1">
                  <a:solidFill>
                    <a:schemeClr val="accent2"/>
                  </a:solidFill>
                </a:rPr>
                <a:t>Faculty of Civil Engineering and Building Services</a:t>
              </a:r>
            </a:p>
          </p:txBody>
        </p:sp>
        <p:sp>
          <p:nvSpPr>
            <p:cNvPr id="23" name="TextBox 22"/>
            <p:cNvSpPr txBox="1"/>
            <p:nvPr/>
          </p:nvSpPr>
          <p:spPr>
            <a:xfrm>
              <a:off x="552796" y="3810560"/>
              <a:ext cx="1351337" cy="1246495"/>
            </a:xfrm>
            <a:prstGeom prst="rect">
              <a:avLst/>
            </a:prstGeom>
            <a:noFill/>
          </p:spPr>
          <p:txBody>
            <a:bodyPr wrap="square" rtlCol="0">
              <a:spAutoFit/>
            </a:bodyPr>
            <a:lstStyle/>
            <a:p>
              <a:r>
                <a:rPr lang="en-US" sz="1500" noProof="1">
                  <a:solidFill>
                    <a:srgbClr val="4259A1"/>
                  </a:solidFill>
                </a:rPr>
                <a:t>Faculty of Machine Manufacturing and Industrial Management</a:t>
              </a:r>
            </a:p>
          </p:txBody>
        </p:sp>
        <p:sp>
          <p:nvSpPr>
            <p:cNvPr id="24" name="TextBox 23"/>
            <p:cNvSpPr txBox="1"/>
            <p:nvPr/>
          </p:nvSpPr>
          <p:spPr>
            <a:xfrm>
              <a:off x="228600" y="5315857"/>
              <a:ext cx="2278253" cy="784830"/>
            </a:xfrm>
            <a:prstGeom prst="rect">
              <a:avLst/>
            </a:prstGeom>
            <a:noFill/>
          </p:spPr>
          <p:txBody>
            <a:bodyPr wrap="square" rtlCol="0">
              <a:spAutoFit/>
            </a:bodyPr>
            <a:lstStyle/>
            <a:p>
              <a:r>
                <a:rPr lang="en-US" sz="1500" noProof="1">
                  <a:solidFill>
                    <a:schemeClr val="accent1"/>
                  </a:solidFill>
                </a:rPr>
                <a:t>Faculty of Electronics, Telecommunications and Information Technology</a:t>
              </a:r>
            </a:p>
          </p:txBody>
        </p:sp>
        <p:pic>
          <p:nvPicPr>
            <p:cNvPr id="25" name="Picture 30" descr="hidro"/>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70089" y="5678253"/>
              <a:ext cx="916907" cy="95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10863" y="6172200"/>
              <a:ext cx="4069301" cy="553998"/>
            </a:xfrm>
            <a:prstGeom prst="rect">
              <a:avLst/>
            </a:prstGeom>
            <a:noFill/>
          </p:spPr>
          <p:txBody>
            <a:bodyPr wrap="square" rtlCol="0">
              <a:spAutoFit/>
            </a:bodyPr>
            <a:lstStyle/>
            <a:p>
              <a:r>
                <a:rPr lang="en-US" sz="1500" noProof="1">
                  <a:solidFill>
                    <a:srgbClr val="4B94A6"/>
                  </a:solidFill>
                </a:rPr>
                <a:t>Faculty of Hydrotechnical Engineering, </a:t>
              </a:r>
              <a:r>
                <a:rPr lang="en-US" sz="1500" noProof="1" smtClean="0">
                  <a:solidFill>
                    <a:srgbClr val="4B94A6"/>
                  </a:solidFill>
                </a:rPr>
                <a:t/>
              </a:r>
              <a:br>
                <a:rPr lang="en-US" sz="1500" noProof="1" smtClean="0">
                  <a:solidFill>
                    <a:srgbClr val="4B94A6"/>
                  </a:solidFill>
                </a:rPr>
              </a:br>
              <a:r>
                <a:rPr lang="en-US" sz="1500" noProof="1" smtClean="0">
                  <a:solidFill>
                    <a:srgbClr val="4B94A6"/>
                  </a:solidFill>
                </a:rPr>
                <a:t>Geodesy </a:t>
              </a:r>
              <a:r>
                <a:rPr lang="en-US" sz="1500" noProof="1">
                  <a:solidFill>
                    <a:srgbClr val="4B94A6"/>
                  </a:solidFill>
                </a:rPr>
                <a:t>and Environmental Engineering</a:t>
              </a:r>
            </a:p>
          </p:txBody>
        </p:sp>
        <p:pic>
          <p:nvPicPr>
            <p:cNvPr id="27" name="Picture 27" descr="sigla fde 27 sep colo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8111" y="5636203"/>
              <a:ext cx="1088591" cy="1062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Box 27"/>
            <p:cNvSpPr txBox="1"/>
            <p:nvPr/>
          </p:nvSpPr>
          <p:spPr>
            <a:xfrm>
              <a:off x="5405976" y="6172200"/>
              <a:ext cx="3509424" cy="323165"/>
            </a:xfrm>
            <a:prstGeom prst="rect">
              <a:avLst/>
            </a:prstGeom>
            <a:noFill/>
          </p:spPr>
          <p:txBody>
            <a:bodyPr wrap="square" rtlCol="0">
              <a:spAutoFit/>
            </a:bodyPr>
            <a:lstStyle/>
            <a:p>
              <a:pPr algn="r"/>
              <a:r>
                <a:rPr lang="en-US" sz="1500" noProof="1">
                  <a:solidFill>
                    <a:srgbClr val="57A9BD"/>
                  </a:solidFill>
                </a:rPr>
                <a:t>Faculty of Electrical </a:t>
              </a:r>
              <a:r>
                <a:rPr lang="en-US" sz="1500" noProof="1" smtClean="0">
                  <a:solidFill>
                    <a:srgbClr val="57A9BD"/>
                  </a:solidFill>
                </a:rPr>
                <a:t>Engineering</a:t>
              </a:r>
              <a:endParaRPr lang="en-US" sz="1500" noProof="1">
                <a:solidFill>
                  <a:srgbClr val="57A9BD"/>
                </a:solidFill>
              </a:endParaRPr>
            </a:p>
          </p:txBody>
        </p:sp>
        <p:sp>
          <p:nvSpPr>
            <p:cNvPr id="29" name="TextBox 28"/>
            <p:cNvSpPr txBox="1"/>
            <p:nvPr/>
          </p:nvSpPr>
          <p:spPr>
            <a:xfrm>
              <a:off x="7079849" y="5353208"/>
              <a:ext cx="1911751" cy="553998"/>
            </a:xfrm>
            <a:prstGeom prst="rect">
              <a:avLst/>
            </a:prstGeom>
            <a:noFill/>
          </p:spPr>
          <p:txBody>
            <a:bodyPr wrap="square" rtlCol="0">
              <a:spAutoFit/>
            </a:bodyPr>
            <a:lstStyle/>
            <a:p>
              <a:pPr algn="r"/>
              <a:r>
                <a:rPr lang="en-US" sz="1500" noProof="1">
                  <a:solidFill>
                    <a:srgbClr val="3BA68D"/>
                  </a:solidFill>
                </a:rPr>
                <a:t>Faculty of Mechanical Engineering</a:t>
              </a:r>
            </a:p>
          </p:txBody>
        </p:sp>
        <p:pic>
          <p:nvPicPr>
            <p:cNvPr id="30" name="Picture 3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6005" y="4059555"/>
              <a:ext cx="854679" cy="77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TextBox 30"/>
            <p:cNvSpPr txBox="1"/>
            <p:nvPr/>
          </p:nvSpPr>
          <p:spPr>
            <a:xfrm>
              <a:off x="7442874" y="3962400"/>
              <a:ext cx="1564969" cy="784830"/>
            </a:xfrm>
            <a:prstGeom prst="rect">
              <a:avLst/>
            </a:prstGeom>
            <a:noFill/>
          </p:spPr>
          <p:txBody>
            <a:bodyPr wrap="square" rtlCol="0">
              <a:spAutoFit/>
            </a:bodyPr>
            <a:lstStyle/>
            <a:p>
              <a:pPr algn="r"/>
              <a:r>
                <a:rPr lang="en-US" sz="1500" b="1" noProof="1">
                  <a:solidFill>
                    <a:schemeClr val="accent2"/>
                  </a:solidFill>
                </a:rPr>
                <a:t>Faculty of Material Science and Engineering</a:t>
              </a:r>
            </a:p>
          </p:txBody>
        </p:sp>
        <p:pic>
          <p:nvPicPr>
            <p:cNvPr id="32" name="Picture 36" descr="textile"/>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9616" y="2414316"/>
              <a:ext cx="1101435" cy="1228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p:nvPr/>
          </p:nvSpPr>
          <p:spPr>
            <a:xfrm>
              <a:off x="7274231" y="2667000"/>
              <a:ext cx="1564969" cy="1015663"/>
            </a:xfrm>
            <a:prstGeom prst="rect">
              <a:avLst/>
            </a:prstGeom>
            <a:noFill/>
          </p:spPr>
          <p:txBody>
            <a:bodyPr wrap="square" rtlCol="0">
              <a:spAutoFit/>
            </a:bodyPr>
            <a:lstStyle/>
            <a:p>
              <a:pPr algn="r"/>
              <a:r>
                <a:rPr lang="en-US" sz="1500" noProof="1">
                  <a:solidFill>
                    <a:srgbClr val="21A63D"/>
                  </a:solidFill>
                </a:rPr>
                <a:t>Faculty of Textiles, Leather and Industrial </a:t>
              </a:r>
              <a:r>
                <a:rPr lang="en-US" sz="1500" noProof="1" smtClean="0">
                  <a:solidFill>
                    <a:srgbClr val="21A63D"/>
                  </a:solidFill>
                </a:rPr>
                <a:t>Management</a:t>
              </a:r>
              <a:endParaRPr lang="en-US" sz="1500" noProof="1">
                <a:solidFill>
                  <a:srgbClr val="21A63D"/>
                </a:solidFill>
              </a:endParaRPr>
            </a:p>
          </p:txBody>
        </p:sp>
        <p:pic>
          <p:nvPicPr>
            <p:cNvPr id="34" name="Picture 14" descr="sigla 2006 c7"/>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86356" y="1784966"/>
              <a:ext cx="842130" cy="85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Box 34"/>
            <p:cNvSpPr txBox="1"/>
            <p:nvPr/>
          </p:nvSpPr>
          <p:spPr>
            <a:xfrm>
              <a:off x="6253282" y="1732225"/>
              <a:ext cx="2433518" cy="784830"/>
            </a:xfrm>
            <a:prstGeom prst="rect">
              <a:avLst/>
            </a:prstGeom>
            <a:noFill/>
          </p:spPr>
          <p:txBody>
            <a:bodyPr wrap="square" rtlCol="0">
              <a:spAutoFit/>
            </a:bodyPr>
            <a:lstStyle/>
            <a:p>
              <a:pPr algn="r"/>
              <a:r>
                <a:rPr lang="en-US" sz="1500" noProof="1">
                  <a:solidFill>
                    <a:schemeClr val="accent3">
                      <a:lumMod val="75000"/>
                    </a:schemeClr>
                  </a:solidFill>
                </a:rPr>
                <a:t>Faculty of Chemical Engineering and Environmental Protection</a:t>
              </a:r>
            </a:p>
          </p:txBody>
        </p:sp>
        <p:pic>
          <p:nvPicPr>
            <p:cNvPr id="36" name="Picture 35" descr="STEMA UTI_fara fond alb_2.gif"/>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1755" y="3453004"/>
              <a:ext cx="1196162" cy="1435394"/>
            </a:xfrm>
            <a:prstGeom prst="rect">
              <a:avLst/>
            </a:prstGeom>
          </p:spPr>
        </p:pic>
        <p:pic>
          <p:nvPicPr>
            <p:cNvPr id="37" name="Picture 36" descr="mec.gif"/>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46718" y="5213716"/>
              <a:ext cx="672776" cy="816302"/>
            </a:xfrm>
            <a:prstGeom prst="rect">
              <a:avLst/>
            </a:prstGeom>
          </p:spPr>
        </p:pic>
        <p:pic>
          <p:nvPicPr>
            <p:cNvPr id="38" name="Picture 37" descr="etti.gif"/>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70274" y="5213716"/>
              <a:ext cx="813566" cy="729776"/>
            </a:xfrm>
            <a:prstGeom prst="rect">
              <a:avLst/>
            </a:prstGeom>
          </p:spPr>
        </p:pic>
        <p:pic>
          <p:nvPicPr>
            <p:cNvPr id="39" name="Picture 2" descr="Facultatea de Constructii de Masini si Management Industrial">
              <a:hlinkClick r:id="rId20" tooltip="Facultatea de Constructii de Masini si Management Industrial"/>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76705" y="3941153"/>
              <a:ext cx="928571" cy="957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545734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ying_600x3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990600"/>
            <a:ext cx="5330182" cy="3544571"/>
          </a:xfrm>
          <a:prstGeom prst="rect">
            <a:avLst/>
          </a:prstGeom>
        </p:spPr>
      </p:pic>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7239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x-none" sz="2000" b="1" smtClean="0">
                  <a:solidFill>
                    <a:srgbClr val="8D0A10"/>
                  </a:solidFill>
                  <a:cs typeface="Arial" charset="0"/>
                </a:rPr>
                <a:t>STUD</a:t>
              </a:r>
              <a:r>
                <a:rPr lang="en-US" sz="2000" b="1" dirty="0" smtClean="0">
                  <a:solidFill>
                    <a:srgbClr val="8D0A10"/>
                  </a:solidFill>
                  <a:cs typeface="Arial" charset="0"/>
                </a:rPr>
                <a:t>Y</a:t>
              </a:r>
              <a:r>
                <a:rPr lang="x-none" sz="2000" b="1" smtClean="0">
                  <a:solidFill>
                    <a:srgbClr val="8D0A10"/>
                  </a:solidFill>
                  <a:cs typeface="Arial" charset="0"/>
                </a:rPr>
                <a:t> PROGRAMS</a:t>
              </a:r>
              <a:endParaRPr lang="en-US" sz="2000" b="1" dirty="0">
                <a:solidFill>
                  <a:srgbClr val="8D0A10"/>
                </a:solidFill>
                <a:cs typeface="Arial" charset="0"/>
              </a:endParaRPr>
            </a:p>
          </p:txBody>
        </p:sp>
        <p:sp>
          <p:nvSpPr>
            <p:cNvPr id="8" name="Rectangle 7"/>
            <p:cNvSpPr/>
            <p:nvPr/>
          </p:nvSpPr>
          <p:spPr>
            <a:xfrm>
              <a:off x="0" y="0"/>
              <a:ext cx="7010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3600" dirty="0" smtClean="0">
                  <a:solidFill>
                    <a:schemeClr val="accent2"/>
                  </a:solidFill>
                  <a:latin typeface="Franklin Gothic Heavy" pitchFamily="34" charset="0"/>
                </a:rPr>
                <a:t>THE FACULTIES</a:t>
              </a:r>
              <a:endParaRPr lang="en-US" sz="4400" dirty="0">
                <a:solidFill>
                  <a:schemeClr val="accent2"/>
                </a:solidFill>
                <a:latin typeface="Franklin Gothic Heavy" pitchFamily="34" charset="0"/>
              </a:endParaRP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3" name="TextBox 2"/>
          <p:cNvSpPr txBox="1"/>
          <p:nvPr/>
        </p:nvSpPr>
        <p:spPr>
          <a:xfrm>
            <a:off x="533400" y="4832548"/>
            <a:ext cx="8305800" cy="1949252"/>
          </a:xfrm>
          <a:prstGeom prst="rect">
            <a:avLst/>
          </a:prstGeom>
          <a:noFill/>
        </p:spPr>
        <p:txBody>
          <a:bodyPr wrap="square" rtlCol="0">
            <a:spAutoFit/>
          </a:bodyPr>
          <a:lstStyle/>
          <a:p>
            <a:pPr marL="457200" indent="-457200">
              <a:spcAft>
                <a:spcPts val="1000"/>
              </a:spcAft>
              <a:buFont typeface="Wingdings" charset="2"/>
              <a:buChar char="§"/>
            </a:pPr>
            <a:r>
              <a:rPr lang="en-US" sz="2600" b="1" dirty="0" smtClean="0">
                <a:solidFill>
                  <a:schemeClr val="accent2"/>
                </a:solidFill>
              </a:rPr>
              <a:t>Bachelor studies </a:t>
            </a:r>
            <a:r>
              <a:rPr lang="en-US" sz="2600" dirty="0" smtClean="0"/>
              <a:t>(</a:t>
            </a:r>
            <a:r>
              <a:rPr lang="en-US" sz="2600" b="1" dirty="0" smtClean="0"/>
              <a:t>46 programs </a:t>
            </a:r>
            <a:r>
              <a:rPr lang="en-US" sz="2600" dirty="0" smtClean="0"/>
              <a:t>of study, 4 years)</a:t>
            </a:r>
          </a:p>
          <a:p>
            <a:pPr marL="457200" indent="-457200">
              <a:spcAft>
                <a:spcPts val="1000"/>
              </a:spcAft>
              <a:buFont typeface="Wingdings" charset="2"/>
              <a:buChar char="§"/>
            </a:pPr>
            <a:r>
              <a:rPr lang="en-US" sz="2600" b="1" dirty="0" smtClean="0">
                <a:solidFill>
                  <a:srgbClr val="8D0A10"/>
                </a:solidFill>
              </a:rPr>
              <a:t>Master studies </a:t>
            </a:r>
            <a:r>
              <a:rPr lang="en-US" sz="2600" dirty="0" smtClean="0"/>
              <a:t>(</a:t>
            </a:r>
            <a:r>
              <a:rPr lang="en-US" sz="2600" dirty="0"/>
              <a:t>19 </a:t>
            </a:r>
            <a:r>
              <a:rPr lang="en-US" sz="2600" dirty="0" smtClean="0"/>
              <a:t>domains, </a:t>
            </a:r>
            <a:r>
              <a:rPr lang="en-US" sz="2600" b="1" dirty="0" smtClean="0"/>
              <a:t>81 programs </a:t>
            </a:r>
            <a:r>
              <a:rPr lang="en-US" sz="2600" dirty="0" smtClean="0"/>
              <a:t>of study, </a:t>
            </a:r>
            <a:br>
              <a:rPr lang="en-US" sz="2600" dirty="0" smtClean="0"/>
            </a:br>
            <a:r>
              <a:rPr lang="en-US" sz="2600" dirty="0" smtClean="0"/>
              <a:t>2 years)</a:t>
            </a:r>
          </a:p>
          <a:p>
            <a:pPr marL="457200" indent="-457200">
              <a:spcAft>
                <a:spcPts val="1000"/>
              </a:spcAft>
              <a:buFont typeface="Wingdings" charset="2"/>
              <a:buChar char="§"/>
            </a:pPr>
            <a:r>
              <a:rPr lang="en-US" sz="2600" b="1" dirty="0" smtClean="0">
                <a:solidFill>
                  <a:srgbClr val="8D0A10"/>
                </a:solidFill>
              </a:rPr>
              <a:t>PhD studies </a:t>
            </a:r>
            <a:r>
              <a:rPr lang="en-US" sz="2600" dirty="0" smtClean="0"/>
              <a:t>(</a:t>
            </a:r>
            <a:r>
              <a:rPr lang="en-US" sz="2600" b="1" dirty="0" smtClean="0"/>
              <a:t>13 programs </a:t>
            </a:r>
            <a:r>
              <a:rPr lang="en-US" sz="2600" b="1" dirty="0"/>
              <a:t>o</a:t>
            </a:r>
            <a:r>
              <a:rPr lang="en-US" sz="2600" b="1" dirty="0" smtClean="0"/>
              <a:t>f study</a:t>
            </a:r>
            <a:r>
              <a:rPr lang="en-US" sz="2600" dirty="0" smtClean="0"/>
              <a:t>, 3 years)</a:t>
            </a:r>
          </a:p>
        </p:txBody>
      </p:sp>
      <p:sp>
        <p:nvSpPr>
          <p:cNvPr id="10" name="TextBox 9"/>
          <p:cNvSpPr txBox="1"/>
          <p:nvPr/>
        </p:nvSpPr>
        <p:spPr>
          <a:xfrm>
            <a:off x="4114800" y="1295400"/>
            <a:ext cx="3200400" cy="1169551"/>
          </a:xfrm>
          <a:prstGeom prst="rect">
            <a:avLst/>
          </a:prstGeom>
          <a:noFill/>
        </p:spPr>
        <p:txBody>
          <a:bodyPr wrap="square" rtlCol="0">
            <a:spAutoFit/>
          </a:bodyPr>
          <a:lstStyle/>
          <a:p>
            <a:r>
              <a:rPr lang="en-US" sz="7000" dirty="0" smtClean="0">
                <a:solidFill>
                  <a:srgbClr val="8D0A10"/>
                </a:solidFill>
              </a:rPr>
              <a:t>BA</a:t>
            </a:r>
            <a:endParaRPr lang="en-US" sz="7000" dirty="0">
              <a:solidFill>
                <a:srgbClr val="8D0A10"/>
              </a:solidFill>
            </a:endParaRPr>
          </a:p>
        </p:txBody>
      </p:sp>
      <p:sp>
        <p:nvSpPr>
          <p:cNvPr id="17" name="TextBox 16"/>
          <p:cNvSpPr txBox="1"/>
          <p:nvPr/>
        </p:nvSpPr>
        <p:spPr>
          <a:xfrm>
            <a:off x="2819400" y="2286000"/>
            <a:ext cx="3200400" cy="1169551"/>
          </a:xfrm>
          <a:prstGeom prst="rect">
            <a:avLst/>
          </a:prstGeom>
          <a:noFill/>
        </p:spPr>
        <p:txBody>
          <a:bodyPr wrap="square" rtlCol="0">
            <a:spAutoFit/>
          </a:bodyPr>
          <a:lstStyle/>
          <a:p>
            <a:r>
              <a:rPr lang="en-US" sz="7000" dirty="0" smtClean="0">
                <a:solidFill>
                  <a:srgbClr val="8D0A10"/>
                </a:solidFill>
              </a:rPr>
              <a:t>MA</a:t>
            </a:r>
            <a:endParaRPr lang="en-US" sz="7000" dirty="0">
              <a:solidFill>
                <a:srgbClr val="8D0A10"/>
              </a:solidFill>
            </a:endParaRPr>
          </a:p>
        </p:txBody>
      </p:sp>
      <p:sp>
        <p:nvSpPr>
          <p:cNvPr id="18" name="TextBox 17"/>
          <p:cNvSpPr txBox="1"/>
          <p:nvPr/>
        </p:nvSpPr>
        <p:spPr>
          <a:xfrm>
            <a:off x="1447800" y="3478649"/>
            <a:ext cx="3200400" cy="1169551"/>
          </a:xfrm>
          <a:prstGeom prst="rect">
            <a:avLst/>
          </a:prstGeom>
          <a:noFill/>
        </p:spPr>
        <p:txBody>
          <a:bodyPr wrap="square" rtlCol="0">
            <a:spAutoFit/>
          </a:bodyPr>
          <a:lstStyle/>
          <a:p>
            <a:r>
              <a:rPr lang="en-US" sz="7000" dirty="0" smtClean="0">
                <a:solidFill>
                  <a:srgbClr val="8D0A10"/>
                </a:solidFill>
              </a:rPr>
              <a:t>PhD</a:t>
            </a:r>
            <a:endParaRPr lang="en-US" sz="7000" dirty="0">
              <a:solidFill>
                <a:srgbClr val="8D0A10"/>
              </a:solidFill>
            </a:endParaRPr>
          </a:p>
        </p:txBody>
      </p:sp>
    </p:spTree>
    <p:extLst>
      <p:ext uri="{BB962C8B-B14F-4D97-AF65-F5344CB8AC3E}">
        <p14:creationId xmlns:p14="http://schemas.microsoft.com/office/powerpoint/2010/main" val="3686179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162" t="37051" r="5481" b="5511"/>
          <a:stretch/>
        </p:blipFill>
        <p:spPr bwMode="auto">
          <a:xfrm>
            <a:off x="-1" y="1143000"/>
            <a:ext cx="9144001" cy="390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17162" y="260793"/>
            <a:ext cx="9178326" cy="1130017"/>
          </a:xfrm>
          <a:prstGeom prst="rect">
            <a:avLst/>
          </a:prstGeom>
          <a:solidFill>
            <a:schemeClr val="bg1">
              <a:lumMod val="50000"/>
              <a:lumOff val="50000"/>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6" name="Group 15"/>
          <p:cNvGrpSpPr/>
          <p:nvPr/>
        </p:nvGrpSpPr>
        <p:grpSpPr>
          <a:xfrm>
            <a:off x="0" y="304800"/>
            <a:ext cx="9144000" cy="1216586"/>
            <a:chOff x="0" y="304800"/>
            <a:chExt cx="9144000" cy="1216586"/>
          </a:xfrm>
        </p:grpSpPr>
        <p:sp>
          <p:nvSpPr>
            <p:cNvPr id="17" name="Rectangle 16"/>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pic>
          <p:nvPicPr>
            <p:cNvPr id="20" name="Picture 19"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21" name="Picture 20"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15" name="Oval 14"/>
          <p:cNvSpPr/>
          <p:nvPr/>
        </p:nvSpPr>
        <p:spPr>
          <a:xfrm>
            <a:off x="5257800" y="879779"/>
            <a:ext cx="1676400" cy="1676400"/>
          </a:xfrm>
          <a:prstGeom prst="ellipse">
            <a:avLst/>
          </a:prstGeom>
          <a:solidFill>
            <a:srgbClr val="E1AF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3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2465" y="1100667"/>
            <a:ext cx="1465529" cy="1327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22262" y="4303455"/>
            <a:ext cx="5334000" cy="2554545"/>
          </a:xfrm>
          <a:prstGeom prst="rect">
            <a:avLst/>
          </a:prstGeom>
          <a:solidFill>
            <a:schemeClr val="bg1"/>
          </a:solidFill>
        </p:spPr>
        <p:txBody>
          <a:bodyPr wrap="square" rtlCol="0">
            <a:spAutoFit/>
          </a:bodyPr>
          <a:lstStyle/>
          <a:p>
            <a:r>
              <a:rPr lang="en-US" sz="2000" b="1" dirty="0" smtClean="0">
                <a:solidFill>
                  <a:srgbClr val="1F497D"/>
                </a:solidFill>
              </a:rPr>
              <a:t>BA</a:t>
            </a:r>
          </a:p>
          <a:p>
            <a:pPr marL="342900" indent="-342900">
              <a:buFont typeface="Wingdings" charset="2"/>
              <a:buChar char="§"/>
            </a:pPr>
            <a:r>
              <a:rPr lang="en-US" sz="2000" dirty="0"/>
              <a:t>Economic Engineering in Mechanics</a:t>
            </a:r>
          </a:p>
          <a:p>
            <a:pPr marL="342900" indent="-342900">
              <a:buFont typeface="Wingdings" charset="2"/>
              <a:buChar char="§"/>
            </a:pPr>
            <a:r>
              <a:rPr lang="en-US" sz="2000" dirty="0"/>
              <a:t>Machines Manufacturing Technology </a:t>
            </a:r>
          </a:p>
          <a:p>
            <a:pPr marL="342900" indent="-342900">
              <a:buFont typeface="Wingdings" charset="2"/>
              <a:buChar char="§"/>
            </a:pPr>
            <a:r>
              <a:rPr lang="en-US" sz="2000" dirty="0"/>
              <a:t>Machine Tools and Manufacturing Systems </a:t>
            </a:r>
          </a:p>
          <a:p>
            <a:pPr marL="342900" indent="-342900">
              <a:buFont typeface="Wingdings" charset="2"/>
              <a:buChar char="§"/>
            </a:pPr>
            <a:r>
              <a:rPr lang="en-US" sz="2000" dirty="0"/>
              <a:t>Welding Engineering </a:t>
            </a:r>
          </a:p>
          <a:p>
            <a:pPr marL="342900" indent="-342900">
              <a:buFont typeface="Wingdings" charset="2"/>
              <a:buChar char="§"/>
            </a:pPr>
            <a:r>
              <a:rPr lang="en-US" sz="2000" dirty="0"/>
              <a:t>Fine Mechanics and Nanotechnologies</a:t>
            </a:r>
          </a:p>
          <a:p>
            <a:pPr marL="342900" indent="-342900">
              <a:buFont typeface="Wingdings" charset="2"/>
              <a:buChar char="§"/>
            </a:pPr>
            <a:r>
              <a:rPr lang="en-US" sz="2000" dirty="0"/>
              <a:t>Hydraulic and Pneumatic Machines and Systems </a:t>
            </a:r>
          </a:p>
        </p:txBody>
      </p:sp>
      <p:sp>
        <p:nvSpPr>
          <p:cNvPr id="22" name="TextBox 21"/>
          <p:cNvSpPr txBox="1"/>
          <p:nvPr/>
        </p:nvSpPr>
        <p:spPr>
          <a:xfrm>
            <a:off x="5235537" y="4611231"/>
            <a:ext cx="3984663" cy="2246769"/>
          </a:xfrm>
          <a:prstGeom prst="rect">
            <a:avLst/>
          </a:prstGeom>
          <a:solidFill>
            <a:schemeClr val="bg1"/>
          </a:solidFill>
        </p:spPr>
        <p:txBody>
          <a:bodyPr wrap="square" rtlCol="0">
            <a:spAutoFit/>
          </a:bodyPr>
          <a:lstStyle/>
          <a:p>
            <a:r>
              <a:rPr lang="en-US" sz="2000" b="1" dirty="0">
                <a:solidFill>
                  <a:srgbClr val="1F497D"/>
                </a:solidFill>
              </a:rPr>
              <a:t>M</a:t>
            </a:r>
            <a:r>
              <a:rPr lang="en-US" sz="2000" b="1" dirty="0" smtClean="0">
                <a:solidFill>
                  <a:srgbClr val="1F497D"/>
                </a:solidFill>
              </a:rPr>
              <a:t>A</a:t>
            </a:r>
          </a:p>
          <a:p>
            <a:pPr marL="342900" indent="-342900">
              <a:buFont typeface="Wingdings" charset="2"/>
              <a:buChar char="§"/>
            </a:pPr>
            <a:r>
              <a:rPr lang="en-US" sz="2000" dirty="0"/>
              <a:t>Materials Engineering </a:t>
            </a:r>
            <a:r>
              <a:rPr lang="en-US" sz="2000" dirty="0" smtClean="0"/>
              <a:t/>
            </a:r>
            <a:br>
              <a:rPr lang="en-US" sz="2000" dirty="0" smtClean="0"/>
            </a:br>
            <a:r>
              <a:rPr lang="en-US" sz="2000" dirty="0" smtClean="0"/>
              <a:t>(</a:t>
            </a:r>
            <a:r>
              <a:rPr lang="en-US" sz="2000" dirty="0"/>
              <a:t>2 programs)</a:t>
            </a:r>
          </a:p>
          <a:p>
            <a:pPr marL="342900" indent="-342900">
              <a:buFont typeface="Wingdings" charset="2"/>
              <a:buChar char="§"/>
            </a:pPr>
            <a:r>
              <a:rPr lang="en-US" sz="2000" dirty="0"/>
              <a:t>Mechanical Engineering </a:t>
            </a:r>
            <a:r>
              <a:rPr lang="en-US" sz="2000" dirty="0" smtClean="0"/>
              <a:t/>
            </a:r>
            <a:br>
              <a:rPr lang="en-US" sz="2000" dirty="0" smtClean="0"/>
            </a:br>
            <a:r>
              <a:rPr lang="en-US" sz="2000" dirty="0" smtClean="0"/>
              <a:t>(</a:t>
            </a:r>
            <a:r>
              <a:rPr lang="en-US" sz="2000" dirty="0"/>
              <a:t>1 program)</a:t>
            </a:r>
          </a:p>
          <a:p>
            <a:pPr marL="342900" indent="-342900">
              <a:buFont typeface="Wingdings" charset="2"/>
              <a:buChar char="§"/>
            </a:pPr>
            <a:r>
              <a:rPr lang="en-US" sz="2000" dirty="0"/>
              <a:t>Industrial Engineering </a:t>
            </a:r>
            <a:r>
              <a:rPr lang="en-US" sz="2000" dirty="0" smtClean="0"/>
              <a:t/>
            </a:r>
            <a:br>
              <a:rPr lang="en-US" sz="2000" dirty="0" smtClean="0"/>
            </a:br>
            <a:r>
              <a:rPr lang="en-US" sz="2000" dirty="0" smtClean="0"/>
              <a:t>(</a:t>
            </a:r>
            <a:r>
              <a:rPr lang="en-US" sz="2000" dirty="0"/>
              <a:t>1 program)</a:t>
            </a:r>
          </a:p>
        </p:txBody>
      </p:sp>
      <p:sp>
        <p:nvSpPr>
          <p:cNvPr id="23" name="Rectangle 22"/>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spTree>
    <p:extLst>
      <p:ext uri="{BB962C8B-B14F-4D97-AF65-F5344CB8AC3E}">
        <p14:creationId xmlns:p14="http://schemas.microsoft.com/office/powerpoint/2010/main" val="1516799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1524000"/>
            <a:chOff x="0" y="0"/>
            <a:chExt cx="9144000" cy="1524000"/>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sp>
          <p:nvSpPr>
            <p:cNvPr id="7" name="Rectangle 6"/>
            <p:cNvSpPr/>
            <p:nvPr/>
          </p:nvSpPr>
          <p:spPr>
            <a:xfrm>
              <a:off x="76200" y="990600"/>
              <a:ext cx="6629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2000" b="1" dirty="0" smtClean="0">
                  <a:solidFill>
                    <a:srgbClr val="8D0A10"/>
                  </a:solidFill>
                  <a:cs typeface="Arial" charset="0"/>
                </a:rPr>
                <a:t>DEPARTMENTS</a:t>
              </a:r>
              <a:endParaRPr lang="en-US" sz="2000" b="1" dirty="0">
                <a:solidFill>
                  <a:srgbClr val="8D0A10"/>
                </a:solidFill>
                <a:cs typeface="Arial" charset="0"/>
              </a:endParaRPr>
            </a:p>
          </p:txBody>
        </p:sp>
        <p:sp>
          <p:nvSpPr>
            <p:cNvPr id="8" name="Rectangle 7"/>
            <p:cNvSpPr/>
            <p:nvPr/>
          </p:nvSpPr>
          <p:spPr>
            <a:xfrm>
              <a:off x="0" y="0"/>
              <a:ext cx="7391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solidFill>
                  <a:latin typeface="Franklin Gothic Heavy" pitchFamily="34" charset="0"/>
                </a:rPr>
                <a:t>Faculty of Materials Science and Engineering</a:t>
              </a: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3" name="Rectangle 2"/>
          <p:cNvSpPr/>
          <p:nvPr/>
        </p:nvSpPr>
        <p:spPr>
          <a:xfrm>
            <a:off x="197438" y="1947238"/>
            <a:ext cx="7416824" cy="2336024"/>
          </a:xfrm>
          <a:prstGeom prst="rect">
            <a:avLst/>
          </a:prstGeom>
        </p:spPr>
        <p:txBody>
          <a:bodyPr wrap="square">
            <a:spAutoFit/>
          </a:bodyPr>
          <a:lstStyle/>
          <a:p>
            <a:pPr marL="285750" indent="-285750">
              <a:lnSpc>
                <a:spcPct val="90000"/>
              </a:lnSpc>
              <a:buFont typeface="Arial" panose="020B0604020202020204" pitchFamily="34" charset="0"/>
              <a:buChar char="•"/>
            </a:pPr>
            <a:r>
              <a:rPr lang="en-US" b="1" dirty="0">
                <a:latin typeface="Tahoma" pitchFamily="34" charset="0"/>
                <a:cs typeface="Tahoma" pitchFamily="34" charset="0"/>
              </a:rPr>
              <a:t>Materials Engineering and Industrial Safety</a:t>
            </a:r>
          </a:p>
          <a:p>
            <a:pPr marL="285750" indent="-285750">
              <a:lnSpc>
                <a:spcPct val="90000"/>
              </a:lnSpc>
              <a:buFont typeface="Arial" panose="020B0604020202020204" pitchFamily="34" charset="0"/>
              <a:buChar char="•"/>
            </a:pPr>
            <a:endParaRPr lang="en-US" b="1" dirty="0">
              <a:latin typeface="Tahoma" pitchFamily="34" charset="0"/>
              <a:cs typeface="Tahoma" pitchFamily="34" charset="0"/>
            </a:endParaRPr>
          </a:p>
          <a:p>
            <a:pPr marL="285750" indent="-285750">
              <a:lnSpc>
                <a:spcPct val="90000"/>
              </a:lnSpc>
              <a:buFont typeface="Arial" panose="020B0604020202020204" pitchFamily="34" charset="0"/>
              <a:buChar char="•"/>
            </a:pPr>
            <a:r>
              <a:rPr lang="en-US" b="1" dirty="0">
                <a:latin typeface="Tahoma" pitchFamily="34" charset="0"/>
                <a:cs typeface="Tahoma" pitchFamily="34" charset="0"/>
              </a:rPr>
              <a:t>Materials Science</a:t>
            </a:r>
          </a:p>
          <a:p>
            <a:pPr marL="285750" indent="-285750">
              <a:lnSpc>
                <a:spcPct val="90000"/>
              </a:lnSpc>
              <a:buFont typeface="Arial" panose="020B0604020202020204" pitchFamily="34" charset="0"/>
              <a:buChar char="•"/>
            </a:pPr>
            <a:endParaRPr lang="en-US" b="1" dirty="0">
              <a:latin typeface="Tahoma" pitchFamily="34" charset="0"/>
              <a:cs typeface="Tahoma" pitchFamily="34" charset="0"/>
            </a:endParaRPr>
          </a:p>
          <a:p>
            <a:pPr marL="285750" indent="-285750">
              <a:lnSpc>
                <a:spcPct val="90000"/>
              </a:lnSpc>
              <a:buFont typeface="Arial" panose="020B0604020202020204" pitchFamily="34" charset="0"/>
              <a:buChar char="•"/>
            </a:pPr>
            <a:r>
              <a:rPr lang="en-US" b="1" dirty="0">
                <a:solidFill>
                  <a:schemeClr val="accent1">
                    <a:lumMod val="75000"/>
                  </a:schemeClr>
                </a:solidFill>
                <a:latin typeface="Tahoma" pitchFamily="34" charset="0"/>
                <a:cs typeface="Tahoma" pitchFamily="34" charset="0"/>
              </a:rPr>
              <a:t>Technologies and Equipment for Materials </a:t>
            </a:r>
            <a:r>
              <a:rPr lang="en-US" b="1" dirty="0" err="1">
                <a:solidFill>
                  <a:schemeClr val="accent1">
                    <a:lumMod val="75000"/>
                  </a:schemeClr>
                </a:solidFill>
                <a:latin typeface="Tahoma" pitchFamily="34" charset="0"/>
                <a:cs typeface="Tahoma" pitchFamily="34" charset="0"/>
              </a:rPr>
              <a:t>Processsing</a:t>
            </a:r>
            <a:endParaRPr lang="en-US" b="1" dirty="0">
              <a:solidFill>
                <a:schemeClr val="accent1">
                  <a:lumMod val="75000"/>
                </a:schemeClr>
              </a:solidFill>
              <a:latin typeface="Tahoma" pitchFamily="34" charset="0"/>
              <a:cs typeface="Tahoma" pitchFamily="34" charset="0"/>
            </a:endParaRPr>
          </a:p>
          <a:p>
            <a:pPr marL="285750" indent="-285750">
              <a:lnSpc>
                <a:spcPct val="90000"/>
              </a:lnSpc>
              <a:buFont typeface="Arial" panose="020B0604020202020204" pitchFamily="34" charset="0"/>
              <a:buChar char="•"/>
            </a:pPr>
            <a:endParaRPr lang="en-US" b="1" dirty="0">
              <a:latin typeface="Tahoma" pitchFamily="34" charset="0"/>
              <a:cs typeface="Tahoma" pitchFamily="34" charset="0"/>
            </a:endParaRPr>
          </a:p>
          <a:p>
            <a:pPr marL="285750" indent="-285750">
              <a:lnSpc>
                <a:spcPct val="90000"/>
              </a:lnSpc>
              <a:buFont typeface="Arial" panose="020B0604020202020204" pitchFamily="34" charset="0"/>
              <a:buChar char="•"/>
            </a:pPr>
            <a:r>
              <a:rPr lang="fr-FR" b="1" dirty="0" err="1">
                <a:latin typeface="Tahoma" pitchFamily="34" charset="0"/>
                <a:cs typeface="Tahoma" pitchFamily="34" charset="0"/>
              </a:rPr>
              <a:t>Work</a:t>
            </a:r>
            <a:r>
              <a:rPr lang="fr-FR" b="1" dirty="0">
                <a:latin typeface="Tahoma" pitchFamily="34" charset="0"/>
                <a:cs typeface="Tahoma" pitchFamily="34" charset="0"/>
              </a:rPr>
              <a:t> </a:t>
            </a:r>
            <a:r>
              <a:rPr lang="fr-FR" b="1" dirty="0" err="1">
                <a:latin typeface="Tahoma" pitchFamily="34" charset="0"/>
                <a:cs typeface="Tahoma" pitchFamily="34" charset="0"/>
              </a:rPr>
              <a:t>Health</a:t>
            </a:r>
            <a:r>
              <a:rPr lang="fr-FR" b="1" dirty="0">
                <a:latin typeface="Tahoma" pitchFamily="34" charset="0"/>
                <a:cs typeface="Tahoma" pitchFamily="34" charset="0"/>
              </a:rPr>
              <a:t> and </a:t>
            </a:r>
            <a:r>
              <a:rPr lang="fr-FR" b="1" dirty="0" err="1">
                <a:latin typeface="Tahoma" pitchFamily="34" charset="0"/>
                <a:cs typeface="Tahoma" pitchFamily="34" charset="0"/>
              </a:rPr>
              <a:t>Safety</a:t>
            </a:r>
            <a:endParaRPr lang="fr-FR" b="1" dirty="0">
              <a:latin typeface="Tahoma" pitchFamily="34" charset="0"/>
              <a:cs typeface="Tahoma" pitchFamily="34" charset="0"/>
            </a:endParaRPr>
          </a:p>
          <a:p>
            <a:pPr marL="285750" indent="-285750">
              <a:lnSpc>
                <a:spcPct val="90000"/>
              </a:lnSpc>
              <a:buFont typeface="Arial" panose="020B0604020202020204" pitchFamily="34" charset="0"/>
              <a:buChar char="•"/>
            </a:pPr>
            <a:endParaRPr lang="en-US" b="1" dirty="0">
              <a:latin typeface="Tahoma" pitchFamily="34" charset="0"/>
              <a:cs typeface="Tahoma" pitchFamily="34" charset="0"/>
            </a:endParaRPr>
          </a:p>
          <a:p>
            <a:pPr marL="285750" indent="-285750">
              <a:lnSpc>
                <a:spcPct val="90000"/>
              </a:lnSpc>
              <a:buFont typeface="Arial" panose="020B0604020202020204" pitchFamily="34" charset="0"/>
              <a:buChar char="•"/>
            </a:pPr>
            <a:r>
              <a:rPr lang="fr-FR" b="1" dirty="0" err="1">
                <a:latin typeface="Tahoma" pitchFamily="34" charset="0"/>
                <a:cs typeface="Tahoma" pitchFamily="34" charset="0"/>
              </a:rPr>
              <a:t>Technological</a:t>
            </a:r>
            <a:r>
              <a:rPr lang="fr-FR" b="1" dirty="0">
                <a:latin typeface="Tahoma" pitchFamily="34" charset="0"/>
                <a:cs typeface="Tahoma" pitchFamily="34" charset="0"/>
              </a:rPr>
              <a:t> Education</a:t>
            </a:r>
            <a:endParaRPr lang="en-US" b="1" dirty="0">
              <a:latin typeface="Tahoma" pitchFamily="34" charset="0"/>
              <a:cs typeface="Tahoma" pitchFamily="34" charset="0"/>
            </a:endParaRPr>
          </a:p>
        </p:txBody>
      </p:sp>
      <p:pic>
        <p:nvPicPr>
          <p:cNvPr id="15" name="Picture 9" descr="CatSM"/>
          <p:cNvPicPr>
            <a:picLocks noChangeAspect="1" noChangeArrowheads="1"/>
          </p:cNvPicPr>
          <p:nvPr/>
        </p:nvPicPr>
        <p:blipFill>
          <a:blip r:embed="rId5" cstate="print"/>
          <a:srcRect b="8162"/>
          <a:stretch>
            <a:fillRect/>
          </a:stretch>
        </p:blipFill>
        <p:spPr bwMode="auto">
          <a:xfrm>
            <a:off x="4211960" y="3429000"/>
            <a:ext cx="4864822" cy="3357756"/>
          </a:xfrm>
          <a:prstGeom prst="rect">
            <a:avLst/>
          </a:prstGeom>
          <a:noFill/>
          <a:ln w="9525">
            <a:noFill/>
            <a:miter lim="800000"/>
            <a:headEnd/>
            <a:tailEnd/>
          </a:ln>
        </p:spPr>
      </p:pic>
    </p:spTree>
    <p:extLst>
      <p:ext uri="{BB962C8B-B14F-4D97-AF65-F5344CB8AC3E}">
        <p14:creationId xmlns:p14="http://schemas.microsoft.com/office/powerpoint/2010/main" val="3637999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84256"/>
            <a:ext cx="9144000" cy="1216586"/>
            <a:chOff x="0" y="304800"/>
            <a:chExt cx="9144000" cy="1216586"/>
          </a:xfrm>
        </p:grpSpPr>
        <p:sp>
          <p:nvSpPr>
            <p:cNvPr id="6" name="Rectangle 5"/>
            <p:cNvSpPr/>
            <p:nvPr/>
          </p:nvSpPr>
          <p:spPr>
            <a:xfrm flipV="1">
              <a:off x="0" y="838200"/>
              <a:ext cx="9144000" cy="1524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004D"/>
                </a:solidFill>
              </a:endParaRPr>
            </a:p>
          </p:txBody>
        </p:sp>
        <p:pic>
          <p:nvPicPr>
            <p:cNvPr id="9" name="Picture 8" descr="emblema_mare.gif"/>
            <p:cNvPicPr>
              <a:picLocks noChangeAspect="1"/>
            </p:cNvPicPr>
            <p:nvPr/>
          </p:nvPicPr>
          <p:blipFill>
            <a:blip r:embed="rId3" cstate="print"/>
            <a:stretch>
              <a:fillRect/>
            </a:stretch>
          </p:blipFill>
          <p:spPr>
            <a:xfrm>
              <a:off x="8065724" y="304800"/>
              <a:ext cx="925876" cy="1216586"/>
            </a:xfrm>
            <a:prstGeom prst="rect">
              <a:avLst/>
            </a:prstGeom>
          </p:spPr>
        </p:pic>
        <p:pic>
          <p:nvPicPr>
            <p:cNvPr id="12" name="Picture 11" descr="stema_fb_gif.gif"/>
            <p:cNvPicPr>
              <a:picLocks noChangeAspect="1"/>
            </p:cNvPicPr>
            <p:nvPr/>
          </p:nvPicPr>
          <p:blipFill>
            <a:blip r:embed="rId4" cstate="print"/>
            <a:stretch>
              <a:fillRect/>
            </a:stretch>
          </p:blipFill>
          <p:spPr>
            <a:xfrm>
              <a:off x="7151324" y="381000"/>
              <a:ext cx="925876" cy="1109038"/>
            </a:xfrm>
            <a:prstGeom prst="rect">
              <a:avLst/>
            </a:prstGeom>
          </p:spPr>
        </p:pic>
      </p:grpSp>
      <p:sp>
        <p:nvSpPr>
          <p:cNvPr id="3" name="Rectangle 2"/>
          <p:cNvSpPr/>
          <p:nvPr/>
        </p:nvSpPr>
        <p:spPr>
          <a:xfrm>
            <a:off x="0" y="7203"/>
            <a:ext cx="8892480" cy="954107"/>
          </a:xfrm>
          <a:prstGeom prst="rect">
            <a:avLst/>
          </a:prstGeom>
        </p:spPr>
        <p:txBody>
          <a:bodyPr wrap="square">
            <a:spAutoFit/>
          </a:bodyPr>
          <a:lstStyle/>
          <a:p>
            <a:pPr algn="ctr"/>
            <a:r>
              <a:rPr lang="en-US" sz="2800" b="1" dirty="0" smtClean="0">
                <a:solidFill>
                  <a:schemeClr val="accent2"/>
                </a:solidFill>
                <a:latin typeface="Arial" panose="020B0604020202020204" pitchFamily="34" charset="0"/>
                <a:cs typeface="Arial" panose="020B0604020202020204" pitchFamily="34" charset="0"/>
              </a:rPr>
              <a:t>Current </a:t>
            </a:r>
            <a:r>
              <a:rPr lang="en-US" sz="2800" b="1" dirty="0">
                <a:solidFill>
                  <a:schemeClr val="accent2"/>
                </a:solidFill>
                <a:latin typeface="Arial" panose="020B0604020202020204" pitchFamily="34" charset="0"/>
                <a:cs typeface="Arial" panose="020B0604020202020204" pitchFamily="34" charset="0"/>
              </a:rPr>
              <a:t>teaching offer </a:t>
            </a:r>
            <a:r>
              <a:rPr lang="en-US" sz="2800" b="1" dirty="0" smtClean="0">
                <a:solidFill>
                  <a:schemeClr val="accent2"/>
                </a:solidFill>
                <a:latin typeface="Arial" panose="020B0604020202020204" pitchFamily="34" charset="0"/>
                <a:cs typeface="Arial" panose="020B0604020202020204" pitchFamily="34" charset="0"/>
              </a:rPr>
              <a:t>on </a:t>
            </a:r>
            <a:r>
              <a:rPr lang="en-US" sz="2800" b="1" dirty="0">
                <a:solidFill>
                  <a:schemeClr val="accent2"/>
                </a:solidFill>
                <a:latin typeface="Arial" panose="020B0604020202020204" pitchFamily="34" charset="0"/>
                <a:cs typeface="Arial" panose="020B0604020202020204" pitchFamily="34" charset="0"/>
              </a:rPr>
              <a:t>the topics related to the </a:t>
            </a:r>
            <a:endParaRPr lang="en-US" sz="2800" b="1" dirty="0" smtClean="0">
              <a:solidFill>
                <a:schemeClr val="accent2"/>
              </a:solidFill>
              <a:latin typeface="Arial" panose="020B0604020202020204" pitchFamily="34" charset="0"/>
              <a:cs typeface="Arial" panose="020B0604020202020204" pitchFamily="34" charset="0"/>
            </a:endParaRPr>
          </a:p>
          <a:p>
            <a:pPr algn="ctr"/>
            <a:r>
              <a:rPr lang="en-US" sz="2800" b="1" dirty="0" smtClean="0">
                <a:solidFill>
                  <a:schemeClr val="accent2"/>
                </a:solidFill>
                <a:latin typeface="Arial" panose="020B0604020202020204" pitchFamily="34" charset="0"/>
                <a:cs typeface="Arial" panose="020B0604020202020204" pitchFamily="34" charset="0"/>
              </a:rPr>
              <a:t>"</a:t>
            </a:r>
            <a:r>
              <a:rPr lang="en-US" sz="2800" b="1" dirty="0">
                <a:solidFill>
                  <a:schemeClr val="accent2"/>
                </a:solidFill>
                <a:latin typeface="Arial" panose="020B0604020202020204" pitchFamily="34" charset="0"/>
                <a:cs typeface="Arial" panose="020B0604020202020204" pitchFamily="34" charset="0"/>
              </a:rPr>
              <a:t>Energy Efficient Buildings"</a:t>
            </a:r>
          </a:p>
        </p:txBody>
      </p:sp>
      <p:sp>
        <p:nvSpPr>
          <p:cNvPr id="7" name="Rectangle 6"/>
          <p:cNvSpPr/>
          <p:nvPr/>
        </p:nvSpPr>
        <p:spPr>
          <a:xfrm>
            <a:off x="1413924" y="1017656"/>
            <a:ext cx="583652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2"/>
                </a:solidFill>
                <a:latin typeface="Arial" panose="020B0604020202020204" pitchFamily="34" charset="0"/>
                <a:cs typeface="Arial" panose="020B0604020202020204" pitchFamily="34" charset="0"/>
              </a:rPr>
              <a:t>Faculty of Materials Science and Engineering</a:t>
            </a:r>
          </a:p>
        </p:txBody>
      </p:sp>
      <p:graphicFrame>
        <p:nvGraphicFramePr>
          <p:cNvPr id="5" name="Table 4"/>
          <p:cNvGraphicFramePr>
            <a:graphicFrameLocks noGrp="1"/>
          </p:cNvGraphicFramePr>
          <p:nvPr>
            <p:extLst>
              <p:ext uri="{D42A27DB-BD31-4B8C-83A1-F6EECF244321}">
                <p14:modId xmlns:p14="http://schemas.microsoft.com/office/powerpoint/2010/main" val="653530442"/>
              </p:ext>
            </p:extLst>
          </p:nvPr>
        </p:nvGraphicFramePr>
        <p:xfrm>
          <a:off x="251520" y="1669494"/>
          <a:ext cx="8280920" cy="5071874"/>
        </p:xfrm>
        <a:graphic>
          <a:graphicData uri="http://schemas.openxmlformats.org/drawingml/2006/table">
            <a:tbl>
              <a:tblPr firstRow="1" firstCol="1" bandRow="1"/>
              <a:tblGrid>
                <a:gridCol w="3570883"/>
                <a:gridCol w="1685701"/>
                <a:gridCol w="1296144"/>
                <a:gridCol w="1008112"/>
                <a:gridCol w="720080"/>
              </a:tblGrid>
              <a:tr h="535370">
                <a:tc>
                  <a:txBody>
                    <a:bodyPr/>
                    <a:lstStyle/>
                    <a:p>
                      <a:pPr>
                        <a:lnSpc>
                          <a:spcPct val="115000"/>
                        </a:lnSpc>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Subject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year /semester/ specialty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effectLst/>
                          <a:latin typeface="Arial" panose="020B0604020202020204" pitchFamily="34" charset="0"/>
                          <a:ea typeface="Calibri" panose="020F0502020204030204" pitchFamily="34" charset="0"/>
                          <a:cs typeface="Times New Roman" panose="02020603050405020304" pitchFamily="18" charset="0"/>
                        </a:rPr>
                        <a:t>code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effectLst/>
                          <a:latin typeface="Arial" panose="020B0604020202020204" pitchFamily="34" charset="0"/>
                          <a:ea typeface="Calibri" panose="020F0502020204030204" pitchFamily="34" charset="0"/>
                          <a:cs typeface="Times New Roman" panose="02020603050405020304" pitchFamily="18" charset="0"/>
                        </a:rPr>
                        <a:t>number of hours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b="1">
                          <a:effectLst/>
                          <a:latin typeface="Arial" panose="020B0604020202020204" pitchFamily="34" charset="0"/>
                          <a:ea typeface="Calibri" panose="020F0502020204030204" pitchFamily="34" charset="0"/>
                          <a:cs typeface="Times New Roman" panose="02020603050405020304" pitchFamily="18" charset="0"/>
                        </a:rPr>
                        <a:t>ECTS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9">
                <a:tc gridSpan="5">
                  <a:txBody>
                    <a:bodyPr/>
                    <a:lstStyle/>
                    <a:p>
                      <a:pPr>
                        <a:lnSpc>
                          <a:spcPct val="115000"/>
                        </a:lnSpc>
                        <a:spcAft>
                          <a:spcPts val="0"/>
                        </a:spcAft>
                      </a:pPr>
                      <a:r>
                        <a:rPr lang="en-US" sz="1400" b="1" i="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Bachelor studies</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2077">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Numerical Methods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 / 1 / Material engineering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2SM06DF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2c + 1L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77">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Energy and mass transfer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 / 2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2SM9DID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2c + 2s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77">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Physics metallurgy (I)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 / 2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2SM11DID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2c + 2L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77">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Physics metallurgy (II)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 / 1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3IPM01DID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2c + 1L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3116">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Equipment and heating installations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 / 1 / Mechanical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3IPM05DS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2c + 1L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77">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Thermal analysis of metallic materials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 / 1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3SM17DS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2c+1L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077">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Spectrometry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 / 1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3SM19DS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1c+1L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9">
                <a:tc gridSpan="5">
                  <a:txBody>
                    <a:bodyPr/>
                    <a:lstStyle/>
                    <a:p>
                      <a:pPr>
                        <a:lnSpc>
                          <a:spcPct val="115000"/>
                        </a:lnSpc>
                        <a:spcAft>
                          <a:spcPts val="0"/>
                        </a:spcAft>
                      </a:pPr>
                      <a:r>
                        <a:rPr lang="en-US" sz="1400" b="1" i="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Master studies</a:t>
                      </a:r>
                      <a:endParaRPr lang="en-US" sz="14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8292">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Advanced techniques for simulation of thermo-</a:t>
                      </a:r>
                      <a:r>
                        <a:rPr lang="en-US" sz="1400" dirty="0" err="1">
                          <a:effectLst/>
                          <a:latin typeface="Arial" panose="020B0604020202020204" pitchFamily="34" charset="0"/>
                          <a:ea typeface="Calibri" panose="020F0502020204030204" pitchFamily="34" charset="0"/>
                          <a:cs typeface="Times New Roman" panose="02020603050405020304" pitchFamily="18" charset="0"/>
                        </a:rPr>
                        <a:t>gazo</a:t>
                      </a:r>
                      <a:r>
                        <a:rPr lang="en-US" sz="1400" dirty="0">
                          <a:effectLst/>
                          <a:latin typeface="Arial" panose="020B0604020202020204" pitchFamily="34" charset="0"/>
                          <a:ea typeface="Calibri" panose="020F0502020204030204" pitchFamily="34" charset="0"/>
                          <a:cs typeface="Times New Roman" panose="02020603050405020304" pitchFamily="18" charset="0"/>
                        </a:rPr>
                        <a:t> dynamics processes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1 / 1 / Material engineering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effectLst/>
                          <a:latin typeface="Arial" panose="020B0604020202020204" pitchFamily="34" charset="0"/>
                          <a:ea typeface="Calibri" panose="020F0502020204030204" pitchFamily="34" charset="0"/>
                          <a:cs typeface="Times New Roman" panose="02020603050405020304" pitchFamily="18" charset="0"/>
                        </a:rPr>
                        <a:t>5TAIPMDI05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1c+2L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0601" marR="50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227349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8D0A10"/>
      </a:accent2>
      <a:accent3>
        <a:srgbClr val="9BBB59"/>
      </a:accent3>
      <a:accent4>
        <a:srgbClr val="8064A2"/>
      </a:accent4>
      <a:accent5>
        <a:srgbClr val="4BACC6"/>
      </a:accent5>
      <a:accent6>
        <a:srgbClr val="F79646"/>
      </a:accent6>
      <a:hlink>
        <a:srgbClr val="0000FF"/>
      </a:hlink>
      <a:folHlink>
        <a:srgbClr val="80008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7952</TotalTime>
  <Words>798</Words>
  <Application>Microsoft Office PowerPoint</Application>
  <PresentationFormat>On-screen Show (4:3)</PresentationFormat>
  <Paragraphs>254</Paragraphs>
  <Slides>33</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Corbel</vt:lpstr>
      <vt:lpstr>Franklin Gothic Heavy</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Acer Customer</dc:creator>
  <cp:lastModifiedBy>Alina</cp:lastModifiedBy>
  <cp:revision>471</cp:revision>
  <dcterms:created xsi:type="dcterms:W3CDTF">2012-09-27T12:15:02Z</dcterms:created>
  <dcterms:modified xsi:type="dcterms:W3CDTF">2016-02-15T06:51:15Z</dcterms:modified>
</cp:coreProperties>
</file>